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పుట్టెను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Puttenu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వరముల నొసగ పరమ తండ్రి తనయుని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మనకొసగెను రక్షకుని ఈ శుభవేళ (2)      || అరె గొల్లలొచ్చి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Varamula Nosaga Parama Thandri Thanayuni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Manakosagenu Rakshakuni Ee Shubhavela (2)    || Arey Gollalochchi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పుట్టెను పశుల పాకలో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పాపమంతయు రూపు మాపను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Puttenu Pashula Paakalo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Paapamanthayu Roopu Maapanu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సర్వలోకమున్ విమోచింపను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పుడమిపై జన్మించెను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Sarvalokamun Vimochimpanu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Pudamipai Janminchenu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సంతోషమే సమాధానమే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పరమానందమే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Santhoshame Samaadhaaname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Paramaanandame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అరె గొల్లలొచ్చి జ్ఞానులొచ్చి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చూచి కానుకలిచ్చి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Arey Gollalochchi Gnaanulochchi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Choochi Kaanukalichchi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పాటలుపాడి నాట్యములాడి పరవశించిరే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Paatalu Paadi Naatyamulaadi Paravashinchire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దూతాలి పాట పాడగా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పామరుల హృదయాలు పరవశించగా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Doothaali Paata Paadagaa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Paamarula Hrudayaalu Paravashinchagaa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అజ్ఞానము అదృష్యమాయెను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బంధకములు తొలగిపోయెను (2)    || అరె గొల్లలొచ్చి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Agnaanamu Adrushyamaayenu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Bandhakamulu Tholagipoyenu (2)    || Arey Gollalochchi 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కరుణగల రక్షకుడు ధర కేగెను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వీడి కడు దీనుడాయెను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Karunagala Rakshakudu Dhara Kegenu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Veedi Kadu Deenudaayenu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2026-02-25T09:15:19Z</dcterms:created>
  <dcterms:modified xsi:type="dcterms:W3CDTF">2026-02-25T09:15:19Z</dcterms:modified>
</cp:coreProperties>
</file>