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అర్పింతు ప్రభువా నా జీవితం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Arpinthu Prabhuvaa Naa Jeevithang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 యెడల శాంతము చూపితివి - మరి యొక్క వత్సరమిచ్చితివి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తోట మాలిగా నాకై వేడితివి - తప్పించితివి తీర్పునుండి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 Yedala Shaanthamu Choopithivi - Mari Yokka Vathsaramichchithivi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Thota Maaligaa Naakai Vedithivi - Thappinchithivi Theerpunundi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వ్యర్థతీగెలను నరికి వేయు ప్రభువా,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 ఫలియించి నిను ఘనపరచ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Vyarthatheegelanu Nariki Veyu Prabhuvaa,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 Phaliyinchi Ninu Ghanaparacha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అర్పింతు ప్రభువా నా జీవితం - సామర్థ్యము గల నీ చేతిలో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Arpinthu Prabhuvaa Naa Jeevithan - Saamarthyamu Gala Nee Chethilo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మహిమ పరచ అర్హపాత్రగా చేయుము నన్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Mahima Paracha Arhapaathragaa Cheyumu Nan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నే మట్టిని నీవు కుమ్మరివి - నీ సామర్థ్య హస్తముతో లేపు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అయోగ్యతలన్నీ తొలగించి - నీ కోర్కె చొప్పున నన్ను చేయు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 Mattini Neevu Kummarivi - Nee Saamarthya Hasthamutho Lepu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Ayogyathalannee Tholaginchi - Nee Korke Choppuna Nannu Cheyu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నిన్ను మహిమపరచ గోరితిన్ ప్రభువా,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యోగ్య పాత్రగ చేయుము నన్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Ninnu Mahimaparacha Gorithin Prabhuvaa,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Yogya Paathraga Cheyumu Nan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నే నిష్ఫల అంజూరపు చెట్టున్ - నా చుట్టూ కంచెను కోల్పోతిన్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కానరాలేదు ఫలమేమి నాలో - వ్యర్థపరచితిని భూమిన్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 Nishphala Anjoorapu Chettun - Naa Chuttoo Kanchenu Kolpothin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Kaanaraaledu Phalamemi Naalo - Vyarthaparachithini Bhoomin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చుట్టూ త్రవ్వి ఎరువేయుము ప్రభువా,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ఫలమిచ్చే యోగ్యత నాకిమ్ము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Chuttoo Thravvi Eruveyumu Prabhuvaa,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Phalamichche Yogyatha Naakimmu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నే అణచబడిన చిన్న చెట్టున్ - ముండ్ల పొదల మధ్య పడితిన్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ధనసుఖ ఆశల ద్వారా - అణచబడితిని 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 Anachabadina Chinna Chettun - Mundla Podala Madhya Padithin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Dhanasukha Aashala Dvaaraa - Anachabadithini Nenu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నానుండి ముండ్లను తీయుము ప్రభువా,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నూరంతలుగా నే ఫలియింప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Naanundi Mundlanu Theeyumu Prabhuvaa,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Nooranthalugaa Ne Phaliyimpa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2026-08-11T18:47:17Z</dcterms:created>
  <dcterms:modified xsi:type="dcterms:W3CDTF">2026-08-11T18:47:17Z</dcterms:modified>
</cp:coreProperties>
</file>