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ప్రభువుకు తగినట్లు  నడుచుకొందము రండి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Prabhuvuku Thaginatlu  Naduchukondamu Randi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యింటి దర్శనము పొంది - ప్రజలను నడిపించెను మోషే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యింటిలో నమ్మకమైన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Yinti Darshanamu Pondi - Prajalanu Nadipinchenu Moshe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Yintilo Nammakamaina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వాడని ప్రభువే పలికెనుగా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Vaadani Prabhuve Palikenugaa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దేవుని కట్టడల ననుసరించి - నడుచుకొనెను దావీదు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స్థిరపరచెనాతని సింహాసనమును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Devuni Kattadala Nanusarinchi - Naduchukonenu Daaveedu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Sthiraparachenaathani Sinhaasanamunu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చిత్తానుసారుడని పలికెన్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Chiththaanusaarudani Paliken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పేతురు , యాకోబు , యోహానులు - ప్రభువును వెంబడించిరి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సంఘ దర్శనమిచ్చి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Pethuru , Yaakobu , Yohaanulu - Prabhuvunu Vembadinchiri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Sanggha Darshanamichchi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మనుజులను పట్టువారిగా చేసెన్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Manujulanu Pattuvaarigaa Chesen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పునరుర్ధానుడైన ప్రభువును గనక - ఎమ్మాయి కెళ్లిరి శిష్యులు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యేసే వారితో కూడా నడిచెను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Punarurdhaanudaina Prabhuvunu Ganaka - Emmaayi Kelliri Shishyulu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Yese Vaaritho Koodaa Nadichenu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గద్దించి వారి కళ్ళు తెరిపించెను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Gaddinchi Vaari Kallu Theripinchenu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వస్త్రములు అపవిత్రపరచుకొనని - కొందరుండిరి సార్దీసులో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అర్హులై తెల్లని వస్త్రము ధరించి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Vasthramulu Apavithraparachukonani - Kondarundiri Saardeesulo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Arhulai Thellani Vasthramu Dharinchi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సంచరింతురు ప్రభుతో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Sancharinthuru Prabhutho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ప్రభువుకు తగినట్టు - నడుచుకొందము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Prabhuvuku Thaginattu - Naduchukondamu Randi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యేసుని వెలుగులో నడుచుకొందము రండి - జీవముగల దేవుని సంఘమా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అతిక్రమములను ఒప్పుకొనెదము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Yesuni Velugulo Naduchukondamu Randi - Jeevamugala Devuni Sangghamaa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Athikramamulanu Oppukonedamu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యేసుతో కలిసి కొనసాగేదం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Yesutho Kalisi Konasaagedang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తన్ రాజ్య మహిమకును - తగినట్టు నడుచుకొందము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Raajya Mahimakunu - Thaginattu Naduchukondamu Randi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ఆదాము దేవుని, నిబంధనను మీరి - దారి తప్పిపోయెను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హానోకు దేవునితో కూడ నడువగా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Aadaamu Devuni, Nibandhananu Meeri - Daari Thappipoyenu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Haanoku Devunitho Kooda Naduvagaa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తనతో నతనిని కొనిపోయెను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Thanatho Nathanini Konipoyenu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నోవహు దేవునితో కూడ నడిచె - కృప పొందినవాడై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తనతరములో నీతిమంతునిగా నెంచి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Novahu Devunitho Kooda Nadiche - Krupa Pondinavaadai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Thanatharamulo Neethimanthunigaa Nenchi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జలప్రళయమునుండి కాపాడెను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Jalapralayamunundi Kaapaadenu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అబ్రాము దేవుని సన్నిధిలో నడిచె - నిందారహితునిగా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దేవుడతనితో, నిబంధనను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Abraamu Devuni Sannidhilo Nadiche - Nindaarahithunigaa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Devudathanitho, Nibandhananu Chesi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స్నేహితుడని ప్రకటించెను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Snehithudani Prakatinchenu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2026-08-11T18:39:08Z</dcterms:created>
  <dcterms:modified xsi:type="dcterms:W3CDTF">2026-08-11T18:39:08Z</dcterms:modified>
</cp:coreProperties>
</file>