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notesMasterIdLst>
    <p:notesMasterId r:id="rId6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presProps" Target="presProps.xml"/><Relationship Id="rId68" Type="http://schemas.openxmlformats.org/officeDocument/2006/relationships/viewProps" Target="viewProps.xml"/><Relationship Id="rId69" Type="http://schemas.openxmlformats.org/officeDocument/2006/relationships/theme" Target="theme/theme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touching every heart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healing every heart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turning lives around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mending every heart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moving in our midst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working in this place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see it, You're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feel it, You're working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see it, You're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feel it, You're working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see it, You're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feel it, You're working</a:t>
            </a:r>
            <a:endParaRPr lang="en-US" sz="4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see it, You're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when I don't feel it, You're working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never stop, You never stop working</a:t>
            </a:r>
            <a:endParaRPr lang="en-US" sz="4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are, Jesus</a:t>
            </a:r>
            <a:endParaRPr lang="en-US" sz="4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moving in our midst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</a:t>
            </a:r>
            <a:endParaRPr lang="en-US" sz="40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is above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is above depression</a:t>
            </a:r>
            <a:endParaRPr lang="en-US" sz="4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is above loneliness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is above disease</a:t>
            </a:r>
            <a:endParaRPr lang="en-US" sz="40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is above cancer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is above every other name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here, working in this place</a:t>
            </a:r>
            <a:endParaRPr lang="en-US" sz="40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</a:t>
            </a:r>
            <a:endParaRPr lang="en-US" sz="4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Way maker, miracle worker, promise keeper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in the darkness, my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who You are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64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2026-02-25T09:15:58Z</dcterms:created>
  <dcterms:modified xsi:type="dcterms:W3CDTF">2026-02-25T09:15:58Z</dcterms:modified>
</cp:coreProperties>
</file>