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కన్నులెత్తి వేచియుందును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Kannuleththi Vechiyundunu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కన్నులెత్తి వేచియుందును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చేతులెత్తి ఆరాధింతును క్రీస్తుని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Kannuleththi Vechiyundunu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Chethileththi Aaraadhinthunu Kreesthuni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ప్రాణముతో సన్నుతింతును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ఆరాధింతును క్రీస్తుని       ||నా కన్నులెత్తి||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Praanamutho Sannuthinthunu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Aaraadhinthunu Kreesthuni    ||Naa Kannuleththi||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ఘనతా – యేసు నీ నామముకే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ధ్వనులతో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Ghanathaa – Yesu Nee Naamamuke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 Dhvanulatho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నిత్యము చేసెదన్ (3)             ||నా కన్నులెత్తి||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Nithyamu Chesedan (3)            ||Naa Kannuleththi||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2026-02-25T09:08:52Z</dcterms:created>
  <dcterms:modified xsi:type="dcterms:W3CDTF">2026-02-25T09:08:52Z</dcterms:modified>
</cp:coreProperties>
</file>