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రాత్రి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Shudhdha Raathri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పుట్టుటచే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పుట్టుటచే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Puttutache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Puttutache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రాత్రి! సద్ధణంగా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నందరు నిద్రపోవ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Shudhdha Raathri! Sadhdhananga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Nandaru Nidrapova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దంపతుల్ మేల్కొనగా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బరిశుద్దుడౌ బాలకుడా!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Shudhdha Dampathul Melkonagaa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Barishudhdhudou Baalakudaa!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నిద్ర పొమ్మా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నిద్ర పొమ్మా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Nidra Pommaa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Nidra Pommaa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రాత్రి! సద్ధణంగా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Shudhdha Raathri! Sadhdhananga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గొల్లవాండ్రకు దెలిపెను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 కిట్టులు పాడెదరు?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Gollavaandraku Delipenu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 Kittulu Paadedaru?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జన్మించెను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జన్మించెను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Janminchenu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Janminchenu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రాత్రి! సద్ధణంగా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కొమరుడ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Shudhdha Raathri! Sadhdhananga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Komaruda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ముఖంబున బ్రేమలొల్కు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రక్షణ మాకు వచ్చె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Mukhambuna Bremalolku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Rakshana Maaku Vachche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2026-02-25T08:36:20Z</dcterms:created>
  <dcterms:modified xsi:type="dcterms:W3CDTF">2026-02-25T08:36:20Z</dcterms:modified>
</cp:coreProperties>
</file>