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వారాయనను జన సమాజములో ఘనపరచుదురు గాక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Vaaraayananu Jana Samaajamulo Ghanaparachuduru Gaaka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అట్టి దరిద్రుల బాధను బాపి - వారిని లేవనెత్తెను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అట్టివారి వంశము మంద - వలె వృద్ధిచేసెను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Atti Daridrula Baadhanu Baapi - Vaarini Levaneththenu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Attivaari Vanshamu Manda - Vale Vruddhichesenu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యధార్థవంతులు దాని - చూచి సంతోషింతురు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మోసము చేయువారందరు - మౌనముగా నుందురు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Yadhaarthavanthulu Daani - Choochi Santhoshinthuru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Mosamu Cheyuvaarandaru - Maunamugaa Nunduru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బుద్ధిమంతులు యీ విషయ-ముల నాలోచించును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 కృపాతిశయముల - దలంచెదరు 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Buddhimanthulu Yee Vishaya-Mula Naalochinchunu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 Krupathishayamula - Dalanchedaru Gaaka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వారాయనను జనసమాజములో ఘనపరచుదురు గాక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Vaaraayananu Janasamaajamulo Ghanaparachuduru Gaaka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వారాయనను పెద్దల సమాజములో కీర్తింతురు గాక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Vaaraayananu Peddala Samaajamulo Keerthinthuru Gaaka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దేశనివాసుల చెడుగును బట్టి - నదుల నడవిగ జేసెను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నీటి బుగ్గల నెండిన - నేలగాను మార్చెను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Deshanivaasula Chedugunu Batti - Nadula Nadaviga Jesenu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Neeti Buggala Nendina - Nelagaanu Maarchenu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అడవిని నీటిమడుగుగా - మార్చివేసె నెహోవా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ఎండిన నేలను నీటి - ఊటగాను మార్చెను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Adavini Neetimadugugaa - Maarchivese Nehovaa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Endina Nelanu Neeti - Ootagaanu Maarchenu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పురములు నివాసమునకై - వారేర్పరచుకొనునట్లు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పొలములలో విత్తనములు చల్లి - ద్రాక్షాతోటలు నాటిరి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Puramulu Nivaasamunakai - Vaarerparachukonunatlu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Polamulalo Viththanamulu Challi - Draakshaathotalu Naatiri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సస్య ఫల సమృద్ధి పొందు - నట్లు వాటివలన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 ఆకలిగొనిన వారిని - అచ్చట కాపురముంచెను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Sasya Phala Samruddhi Pondu - Natlu Vaativalana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 Aakaligonina Vaarini - Achchata Kaapuramunchenu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మరియు ఆయన వాని నధికము - గా నాశీర్వదించగా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వారి సంతానాభివృద్ధి - అధికముగా వర్ధిల్లెను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Mariyu Aayana Vaani Nadhikamu - Gaa Naasheervadinchagaa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Vaari Santhaanaabhivruddhi - Adhikamugaa Vardhillenu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వారు విచార బాధ వలన - తగ్గిపోయినపుడు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రాజులను తృణీకరించి - ఎడారిలో తిరుగజేసె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Vaaru Vichaara Baadha Valana - Thaggipoyinapudu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Raajulanu Thruneekarinchi - Edaarilo Thirugajese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2026-08-11T18:47:43Z</dcterms:created>
  <dcterms:modified xsi:type="dcterms:W3CDTF">2026-08-11T18:47:43Z</dcterms:modified>
</cp:coreProperties>
</file>