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జీవితము క్షణభంగురమే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Jeevithamu Kshanabhanggurame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జీవితము క్షణభంగురమే (2)- ఒక గడియలోనే గతియించెదవు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Jeevithamu Kshanabhanggurame (2)- Oka Gadiyalone Gathiyinchedavu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నీటి బుడగవలె నీ జీవితము (2)- సంపూర్ణముగా నశియించు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సాగిపోయెడు నీడవలెనే (2) - నీదు బ్రతుకు వున్నదిగా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Neeti Budagavale Nee Jeevithamu (2)- Sampoornamugaa Nashiyinchu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Saagipoyedu Needavalene (2) - Needu Brathuku Vunnadigaa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ధన సంపదలు గౌరవములు - ధరలోనున్న సర్వమును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వ్యర్థము వీటి వైభవమంతయు - విడిచెదవు ఒక దినమందే నీవు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Dhana Sampadalu Gauravamulu - Dharalonunna Sarvamunu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Vyarthamu Veeti Vaibhavamanthayu - Vidichedavu Oka Dinamande Neevu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మోసపోతివిగా నీవు యిలలో - నష్టపడితివి పాపములో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నేడే రమ్ము యేసుని కడకు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Mosapothivigaa Neevu Yilalo - Nashtapadithivi Paapamulo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Nede Rammu Yesuni Kadaku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నీకై రక్తము చిందించెనుగా - నిన్ను పిలుచుచున్నాడు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Neekai Rakthamu Chindinchenugaa - Ninnu Piluchuchunnaadu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2026-08-11T18:49:34Z</dcterms:created>
  <dcterms:modified xsi:type="dcterms:W3CDTF">2026-08-11T18:49:34Z</dcterms:modified>
</cp:coreProperties>
</file>