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చలి రాతిరి ఎదురు చూసే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Chali Raathiri Eduru Choose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సంబరాలు సంబరాలురో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బ్రతుకుల్లో సంబరాలురో (2)            ||చలి||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Sambaraalu Sambaraaluro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Brathukullo Sambaraaluro (2)            ||Chali||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చలి రాతిరి ఎదురు చూసే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తూరుపేమో చుక్క చూపే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Chali Raathiri Eduru Choose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Thoorupemo Chukka Choope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గొల్లలేమో పరుగునొచ్చె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దూతలేమో పొగడ వచ్చె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Gollalemo Parugunochche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Doothalemo Pogada Vachche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పుట్టాడు పుట్టాడురో రారాజు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మెస్సయ్యా పుట్టాడురో మన కోసం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Puttaadu Puttaaduro Raaraaju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Messayyaa Puttaaduro Mana Kosam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పశుల పాకలో పరమాత్ముడు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సల్లని సూపులోడు సక్కనోడు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Pashula Paakalo Paramaathmudu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Sallani Soopulodu Sakkanodu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ఆకాశమంత మనసున్నోడు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నీవెట్టివాడవైనా నెట్టివేయడు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Aakaashamantha Manasunnodu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Neevettivaadavainaa Nettiveyadu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సంబరాలు సంబరాలురో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బ్రతుకుల్లో సంబరాలురో (2)            ||చలి||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Sambaraalu Sambaraaluro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Brathukullo Sambaraaluro (2)            ||Chali||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చింతలెన్ని ఉన్నా చెంత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చేరదీయు వాడు ప్రేమగల్లవాడు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Chinthalenni Unnaa Chentha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Cheradeeyu Vaadu Premagalla Vaadu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ఎవరు మరచినా నిన్ను మరవనన్న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దేవుడు గొప్ప గొప్పవాడు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Evaru Marachinaa Ninnu Maravananna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Devudu Goppa Goppavaadu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2026-02-25T09:08:59Z</dcterms:created>
  <dcterms:modified xsi:type="dcterms:W3CDTF">2026-02-25T09:08:59Z</dcterms:modified>
</cp:coreProperties>
</file>