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రాజువైనా యాజకుడవైనా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నిరుపేదవైనా బ్రతుకు చెడివున్నా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Raajuvainaa Yaajakudavainaa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Nirupedavainaa Brathuku Chedi Unnaa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ఆశ్రయముగా గృహములెన్నున్నా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 నీడే నీకు లేకున్నా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Aashrayamugaa Gruhamulennunnaa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 Neede Neeku Lekunnaa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యేసుని నామమున – విశ్వాసము నీకున్నా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స్థితి నేడేదైనా – నిత్యజీవము పొందెదవు         ||యేసు రక్తముకే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Yesuni Naamamuna – Vishwaasamu Neekunnaa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SThitho Nededainaa – Nithyajeevamu Pondedavu        ||Yesu Rakthamuke||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నామములో – మన బాధలు 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దుష్టాత్మలు పారిపోవును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Naamamulo – Mana Baadhalau 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Dushtaathmalu Paaripovunu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జయమొచ్చును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మృతులకు నిండు జీవమొచ్చును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 Jayamochchunu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Mruthulaku Nindu Jeevamichchunu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హృదయములో నెమ్మదొచ్చును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రక్తముకే – యేసు నామముకే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Hrudayamulo Nemmadochchunu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Rakthamuke – Yesu Naamamuke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యుగయుగములకూ మహిమే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అభిషిక్తులగు తన దాసులకు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Yuyugamulaku Mahime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Abhishikthulagu Thana Daasulaku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సమయమునా జయమే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Samayamuna Jayame      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ఘోరమైన వ్యాధులెన్నైనా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వ్యసనపరులైనా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Ghoramaina Vyaadhulennainaa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Vyasanaparulainaa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ఆర్ధికముగా లోటులెన్నున్నా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ఆశలు నిరాశలే ఐనా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Aardhikamugaa Lotulennunnnaa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Aashalu Niraashale Ainaa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ప్రభుయేసుని నమ్మినచో – నీవు విడుదలనొందెదవు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పరివర్తన చెందినచో – పరలోకం చేరెదవు            ||యేసు రక్తముకే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Namminacho – Neevu Vidudala Nondedavu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Parivarthana Chendinacho – Paralokam Cheredavu         ||Yesu Rakthamuke||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2026-02-25T09:29:11Z</dcterms:created>
  <dcterms:modified xsi:type="dcterms:W3CDTF">2026-02-25T09:29:11Z</dcterms:modified>
</cp:coreProperties>
</file>