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Sundaramulu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సుందరములు అతి సుందరములు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మోసిన పాదములు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Sundaramulu Athi Sundaramulu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Mosina Paadamulu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శ్రేష్ఠులు ఎంతటి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ప్రేమను చాటిన పెదవులు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Sreshtulu Enthati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Premanu Chaatina Pedavulu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లేమికి కలత చెందరు – ఏ నలతకు తలలు వంచరు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సేవలో ధీరులు వీరు – తన చిత్తము ఎరిగిన వారు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Lemiki Kalatha Chendaru – Ae Nalathaku Thalalu Vancharu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Sevalo Dheerulu Veeru – Thana Chitthamu Erigina Vaaru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యేసును ప్రేమించి వారు ద్వేషనముకు గురి అయినారు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జీవమును చాటించుటకై మరణానికి బలి అయినారు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Yesunu Preminchi Vaaru Dweshamunaku Guri Ainaaru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Jeevamunu Chaatinchutakai Maranaaniki Bali Ainaaru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 సిలువను ఎత్తుకొని – ప్రభు బోధను పాటించారు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చిత్తము నెరవేర్చి – తన సన్నిధినే చేరారు (2)      ||ఏ లేమికి||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Siluvanu Etthukoni – Prabhu Bodhanu Paatinchaaru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Chotthamu Neraverchi – Thana Sannidhine Cheraaru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చీకటి బాపుటకు వెలుగులు వెదజల్లిన 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 పాదాలకు ప్రభు వాక్యము దీపముగా వెలిగించారు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Cheekati Baaputaku Velugulu Vedajallina 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Thama Paadaalaku Prabhu Vaakyamu Deepamugaa Veliginchaaru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 దేహము యాగముగా – శోధనలు జయించినారు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 సాక్ష్యము పెంచుకొని – ప్రభు రక్షణను పంచారు (2)      ||ఏ లేమికి||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Thama Dehamu Yaagamugaa – Shodhanalu Jayinchinaaru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Thama Saakshyamu Penchukoni – Prabhu Rakshananu Panchaaru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2026-02-25T09:35:18Z</dcterms:created>
  <dcterms:modified xsi:type="dcterms:W3CDTF">2026-02-25T09:35:18Z</dcterms:modified>
</cp:coreProperties>
</file>