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ఇంతవరకు కాపాడినావు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Varaku Kaapaadinaavu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వెక్కి వెక్కి నేను ఏడ్చిన వేళ వందనాలయ్యా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చంకన ఎత్తి ఓదార్చినావు వందనాలయ్యా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Vekki Vekki Nenu Edchina Vela Vandanaalayyaa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Chankana Etthi Odaarchinaavu Vandanaalayyaa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 కాలంలో కాపాడినావు వందనాలయ్యా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(నీ) ధైర్యమిచ్చి నడిపించావు వందనాలయ్యా (2)       ||వందనాలే||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 Kaalamlo Kaapaadinaavu Vandanaalayyaa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(Nee) Dhairyamichchi Nadipinchaavu Vandanaalayyaa (2)       ||Vandanaale||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ఇంతవరకు కాపాడినావు వందనాలయ్యా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మేళ్లతో నింపినందుకు వందనాలయ్యా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Varaku Kaapaadinaavu Vandanaalayyaa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Mellatho Nimpinanduku Vandanaalayyaa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 వలె చూచినందుకు వందనాలయ్యా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(మా) నాన్న వలె కాచినందుకు వందనాలయ్యా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 Vale Choochinanduku Vandanaalayyaa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(Maa) Naanna Vale Kaachinanduku Vandanaalayyaa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వందనాలే… ఆ ఆ.. ఆ…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వందనాలే… రాజా…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Vandanaale… Aa Aa.. 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Vandanaale… Raajaaa…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వందనాలయ్యా వందనాలయ్యా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వందనాలయ్యా వందనాలయ్యా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Vandanaalayyaa Vandanaalayyaa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Vandanaalayyaa Vandanaalayyaa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వ్యాధి వేదనలో స్వస్థతనిచ్చావు వందనాలయ్యా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అప్పు చెరలో విడుదలనిచ్చావు వందనాలయ్యా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Vyaadhi Vedhanalo Swasthathanicchaavu Vandanaalayyaa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Appu Cheralo Vidudalanichchaavu Vandanaalayyaa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పరమ వైద్యుడై నిలిచినందుకు వందనాలయ్యా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(నీ) రక్తము కార్చి విడుదలనిచ్చావు వందనాలయ్యా (2)       ||వందనాలే||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Parama Vaidhyudai Nilichinanduku Vandanaalayyaa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(Nee) Rakthamu Kaarchi Vidudalanichchaavu Vandanaalayyaa (2)       ||Vandanaale||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మారని వాడవు వందనాలయ్యా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మాపై చూపిన ప్రేమకై వందనాలయ్యా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Maarani Vaadavu Vandanaalayyaa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Maapai Choopina Premakai Vandanaalayyaa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 స్తంభమై నిలిచినావు నీకు వందనాలయ్యా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స్తంభమై కాపాడినావు వందనాలయ్యా (2)       ||వందనాలే||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 Sthambhamai Nilichinaavu Neeku Vandanaalayyaa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Sthambhamai Kaapaadinaavu Vandanaalayyaa (2)       ||Vandanaale||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2026-02-25T09:19:32Z</dcterms:created>
  <dcterms:modified xsi:type="dcterms:W3CDTF">2026-02-25T09:19:32Z</dcterms:modified>
</cp:coreProperties>
</file>