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తీర్చె నా అప్పునంతయు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Theerche Naa Appunanthayu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తీర్చె నా - అప్పునంతయు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Theerche Naa - Appunanthayu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పాపడాగు లన్నియు - తానే కడిగెను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Paapadaagu Lanniyu - Thaane Kadigenu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2026-08-11T18:37:03Z</dcterms:created>
  <dcterms:modified xsi:type="dcterms:W3CDTF">2026-08-11T18:37:03Z</dcterms:modified>
</cp:coreProperties>
</file>