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సంతసంబున వత్తు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Santhasambuna Vaththu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సంతసంబున వత్తు - సర్వేశ్వరుని చిత్త - మెంతయు నెరవేర్చను = వంతలు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విడి నాదు - నంతరంగము కదుర - నెంతో విశ్వాసమున - వెంట వత్తును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Santhasambuna Vaththu - Sarveshvaruni Chiththa - Menthayu Neraverchanu = Vanthalu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Vidi Naadu - Nantharanggamu Kadura - Nentho Vishvaasamuna - Venta Vaththunu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'బ్రభువా ||సంత||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'Brabhuvaa ||Santha||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1... సురుచిరమగు మరియ - సూనుని యాజ్ఞలు - శిరమున నిడికొందును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మరియ మనసుతో - మార్తమ్మ కరములతో 6 - బరమ సౌఖ్యముం బొంద -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1... Suruchiramagu Mariya - Soonuni Yaagnalu - Shiramuna Nidikondunu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Mariya Manasutho - Maarthamma Karamulatho 6 - Barama Saukhyamun Bonda -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భక్తితో సేవింతు ||సంత||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Bhakthitho Sevinthu ||Santha||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నారాజు సేవ దు - రృరమై బాధగ నున్న - భారంబుగను దోంచదు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సారెసారెకుం దనదు - చక్కని - వారించి భారమున్‌ - ధీరత నొస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Naaraaju Seva Du - Rruramai Baadhaga Nunna - Bhaarambuganu Donchadu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Saaresaarekun Danadu - Chakkani - Vaarinchi Bhaaramun - Dheeratha Nosa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గును ||సంత||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Gunu ||Santha||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_ కారుణ్యమున నాదు - కల్మషమయ హృదయ - భారములను మోసితి = ఆ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రాజ్యమునంగల - యాస్తికై నా చిత్త - మాలసింపంగ నెత్తి - యందే స్థిరముగ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_ Kaarunyamuna Naadu - Kalmashamaya Hrudaya - Bhaaramulanu Mosithi = Aa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Raajyamunanggala - Yaasthikai Naa Chiththa - Maalasimpangga Neththi - Yande Sthiramuga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నుంచు ||సంత||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Nunchu ||Santha||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ఈ యుర్వి నేంజేయు - సేవకు ఫలములు - నీ చోటం గనుంగొందునే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కాయం బీధర - కర్మలం గరపిన - నా యాస్తి నా హృదయ - మాలో కమున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Ee Yurvi Nenjeyu - Sevaku Phalamulu - Nee Chotan Ganunggondune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Kaayan Beedhara - Karmalan Garapina - Naa Yaasthi Naa Hrudaya - Maalo Kamuna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మండు ||సంత||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Mandu ||Santha||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2026-08-11T18:44:36Z</dcterms:created>
  <dcterms:modified xsi:type="dcterms:W3CDTF">2026-08-11T18:44:36Z</dcterms:modified>
</cp:coreProperties>
</file>