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Follow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this life I lose, I will follow you, yeah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follow you, yeah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unto the world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unto my life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live for you alone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one I seek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I will find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need in you alone, in you alone      || Where you go ||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 there's life everlasting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 there's freedom for my soul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 there's joy, unending joy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will follow         || Where you go 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you go, I'll go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you stay, I'll stay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you move, I'll move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follow…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your ways are good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your ways are sure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trust in you alone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Higher than my sight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above my life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trust in you alone (trust in you alone)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you go, I'll go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you stay, I'll stay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you move, I'll move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follow you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you love, I'll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you serve I'll serve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2026-02-25T09:18:16Z</dcterms:created>
  <dcterms:modified xsi:type="dcterms:W3CDTF">2026-02-25T09:18:16Z</dcterms:modified>
</cp:coreProperties>
</file>