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నన్ను పిలిచిన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Nannu Pilichina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దుఃఖ భారం – నా శాప భారం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కరగాలయ్యా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Dukha Bhaaram – Naa Shaapa Bhaaram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Karagaalayyaa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నీవే.. నన్ను పిలిచిన స్వరము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కలిసిన వరము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Neeve.. Nannu Pilichina Swaramu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Kalisina Varamu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 సంపద నిన్ను చేరాలని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 మనస్సు నీవే చూడాలని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 Samapada Ninnu Cheraalani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Manassu Neeve Choodaalani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ప్రయాసతో ప్రయాణమైతిని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Prayaasatho Prayaanamaithini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నాకుండగా – ఏ దిగులు నాకుండదు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చెలిమి నాకుండగా – కన్నీరే నాకుండదు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Naakundagaa – Ae Digulu Naakundadu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Chelimi Naakundagaa – Kanneere Naakundadu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కీడు తప్పించు – పరిశుద్ధ గ్రంథం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కొరకే పంపావయ్యా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Keedu Thappinchu – Parishuddha Grandham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Korake Pampaavayyaa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చోటనైనా – ఏ పల్లెనైనా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పలుకే బంగారమాయెనయా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Chotanainaa – Ae Pallenainaa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Paluke Bangaaramaayenayaa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నోవాహును నడిపిన – నావికుడు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సంద్రాన్ని చల్లార్చిన – ఆ శక్తి నీదేనయ్యా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Novaahunu Nadipina – Naavikudu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Sandraanni Challaarchina – Aa Shakthi Needenayyaa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ప్రార్ధన – ఆ యోబు వేదన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కనిపెట్టి చూసావయ్యా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Praardhana – Aa Yobu Vedhana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Kanipetti Choosaavayyaa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2026-02-25T09:27:48Z</dcterms:created>
  <dcterms:modified xsi:type="dcterms:W3CDTF">2026-02-25T09:27:48Z</dcterms:modified>
</cp:coreProperties>
</file>