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వినుడి సోదరులారా నా యేసు ప్రభు యిల కేతెంచెన్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Vinudi Sodarulaaraa Naa Yesu Prabhu Yila Kethenchen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మహిమ ఘనత - మాయేసు ప్రభునకే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మమ్ముల తండ్రితో జేర్చెన్ - జేర్చుటకేసు యిలకేతెంచెన్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Mahima Ghanatha - MaaYesu Prabhunake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Mammula Thandritho Jerchen - Jerchutakesu Yilakethenchen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వినుడి సోదరులారా - నా యేసు ప్రభు - యిల కేతెంచెన్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Vinudi Sodarulaaraa - Naa Yesu Prabhu - Yila Kethenchen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ఇలకేతెంచెన్ - ముక్తిని దెచ్చెన్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పాపుల విడిపించెన్ - విడిపించ నేసు యిలకేతెంచెన్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Ilakethenchen - Mukthini Dechchen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Paapula Vidipinchen - Vidipincha Nesu Yilakethenchen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స్వర్గీయ తండ్రికి - ఏక కుమారుడు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మనుష్య పుత్రుండాయెన్ - పుత్రుండుగా యిలకేతెంచెన్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Svargeeya Thandriki - Eka Kumaarudu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Manushya Puthrundaayen - Puthrundugaa Yilakethenchen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గ్రుడ్డికి కన్నులు - మూగకి మాటలు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చెవిటికి చెవుల నిచ్చెన్ - యిచ్చుటకేసు యిలకేతెంచెన్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Gruddiki Kannulu - Moogaki Maatalu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Chevitiki Chevula Nichchen - Yichchutakesu Yilakethenchen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కుష్ఠ రోగుల - శుద్ధులజేసెను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చచ్చినవారిని లేపెన్ - లేపుటకేసు యిలకేతెంచెన్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Kushtha Rogula - Shuddhulajesenu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Chachchinavaarini Lepen - Leputakesu Yilakethenchen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పాపములో నీవు - పడియుండగా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పవిత్ర ప్రేమను జూపెన్ - జూపించనేసు యిలకేతెంచెన్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Paapamulo Neevu - Padiyundagaa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Pavithra Premanu Joopen - Joopinchanesu Yilakethenchen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పాపుల కొఱకై - సిలువను మోసెన్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రక్తము చిందించెన్ - చిందించ నేసు యిలకేతెంచెన్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Paapula Korakai - Siluvanu Mosen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Rakthamu Chindinchen - Chindincha Nesu Yilakethenchen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యేసు నామమున - విశ్వాసముంచుము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నిశ్చయముగ రక్షించున్ - రక్షించనేసు యిలకేతెంచెన్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Yesu Naamamuna - Vishvaasamunchumu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Nishchayamuga Rakshinchun - Rakshinchanesu Yilakethenchen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2026-08-11T18:49:27Z</dcterms:created>
  <dcterms:modified xsi:type="dcterms:W3CDTF">2026-08-11T18:49:27Z</dcterms:modified>
</cp:coreProperties>
</file>