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జీవమై ఉన్న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Jeevamai Unna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ఆదరణ నా ఆశ్రయము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పోషకుడవు నీవే          ||నాకు జీవమై||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Aadarana Naa Aashrayamu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Poshakudavu Neeve          ||Naaku Jeevamai||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జీవమై ఉన్న నా జీవమా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ప్రాణమై ఉన్న నా ప్రాణమా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Jeevamai Unna Naa Jeevamaa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Praanamai Unna Naa Praanamaa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బలమై ఉన్న నా బలమా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సర్వమై ఉన్న నా సర్వమా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Balamai Unna Naa Balamaa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Sarvamai Unna Naa Sarvamaa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నామమే పాడెదన్ నా జీవిత కాలమంతా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ధ్యానమే చేసెద నా ఊపిరి ఉన్నంత వరకు          ||నాకు జీవమై||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Naamame Paadedan Naa Jeevitha Kaalamanthaa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Dhyaaname Cheseda Naa Oopiri Unnantha Varaku          ||Naaku Jeevamai||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పూజ్యుడవు… ఉన్నత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యోగ్యుడవు… పరిశుద్ధ రాజువు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Poojyudavu… Unnatha Devudavu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Yogyudavu… Parishuddha Raajuvu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ఆరాధన నా ఆలాపన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స్తుతి కీర్తన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Aaraadhana Naa Aalaapana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Sthuthi Keerthana Neeve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ఆలోచన నా ఆకర్షణ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స్తోత్రార్పణ నీకే           ||నాకు జీవమై||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Aalochana Naa Aakarshana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Sthothraarpana Neeke            ||Naaku Jeevamai||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నాయకుడా… నా మంచి స్నేహితుడా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రక్షకుడా… నా ప్రాణ నాథుడా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Naayakudaa… Naa Manchi Snehithudaa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Rakshakudaa… Naa Praana Naathudaa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ఆనందము నా ఆలంబన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అతిశయము నీవే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Aanandamu Naa Aalambana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Athishayamu Neeve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2026-02-25T09:16:25Z</dcterms:created>
  <dcterms:modified xsi:type="dcterms:W3CDTF">2026-02-25T09:16:25Z</dcterms:modified>
</cp:coreProperties>
</file>