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సర్వశక్తుని స్తోత్రగానము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Sarvashakthuni Sthothra Gaanamu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 పుట్టుక లేనివాడుగ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సంతతము జీవించును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 Puttuka Lenivaaduga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Santhathamu Jeevinchunu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ఈవులిచ్చుచు దన్ను వేడు మ-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హేష్టులను రక్షించును (2)   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Eevulichchuchu Dannu Vedu Ma-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heshtulanu Rakshinchunu (2)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దాసులై దేవునికి నెదలో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దర్పమును బోగాల్పరే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Daasulai Devuniki Nedalo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Darpamunu Bogaalpare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యేసుక్రీస్తుని పుణ్య వస్త్రము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మరక మైదాల్పరే (2)   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Yesukreesthuni Punya Vasthramu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Maraka Maidaalpare (2)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సర్వశక్తుని స్తోత్రగానము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సల్పరే జగమెల్లను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Shakthuni Sthothragaanamu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Salpare Jagamellanu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నిర్వహించును దాస భారము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నిత్యమెద రాజిల్లను (2)   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Nirvahinchunu Daasa Bhaaramu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Nithyamedha Raajillanu (2)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ముదముతో నిర్మానకుండగు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మూల కర్తను బాడరే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Mudamutho Nirmaanakundagu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Moola Karthanu Baadare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వదన మీక్ష్మాన్వoచి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వందనముతో వేడరే (2)   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Vadana Meekshmaanvanchi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Vandanamutho Vedare (2)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వేదపారాయణము సేయుచు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విశ్వమంత జయింపరే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Vedapaaraayanamu Seyuchu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Vishwamantha Jayimpare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సాదరముగా దేవు నిక మీ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స్వాoతమున బూజింపరే (2)   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Saadaramugaa Devu Nika Mee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Swaanthamuna Boojimpare (2)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ఎదను విశ్రాంతిన్ పరేశుని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హెచ్చుఁగా నుతి జేయరే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Edanu Vishraanthin Pareshuni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Hechchugaa Nuthi Jeyare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సదమలంబగు భక్తితో మీ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మాయన కీయరే (2)   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Sadamalambagu Bhakthitho Mee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Maayana Keeyare (2)       ||Sarva||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2026-02-25T08:36:26Z</dcterms:created>
  <dcterms:modified xsi:type="dcterms:W3CDTF">2026-02-25T08:36:26Z</dcterms:modified>
</cp:coreProperties>
</file>