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నాకై చీలిన యుగయుగముల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Naakai Cheelina Yugayugamula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నాకై చీలిన యుగ యుగముల శిల ముక్తి - నా కిమ్ము శ్రీ యేసువా = లోక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 నన్ను నీ లోపల దాగి - వీంకతోడను నుండనిమ్ము సద్గుణ శీలా||నాకై||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Naakai Cheelina Yuga Yugamula Shila Mukthi - Naa Kimmu Shree Yesuvaa = Loka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Rakshaka Nannu Nee Lopala Daagi - Veengkathodanu Nundanimmu Sadguna Sheelaa||Naakai||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చీలంబడిన నీదు ప్రక్క విడిచి పారు - జాలు జలము రక్తము =చాలనా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పాపపు తీర్పు పాపబలమ్ము - చాలు రూపును మాపి నన్నుం బావనుం జేయు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Cheelambadina Needu Prakka Vidichi Paaru - Jaalu Jalamu Rakthamu =Chaalanaa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Paapapu Theerpu Paapabalammu - Chaalu Roopunu Maapi Nannun Baavanun Jeyu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న్యాయంబగు ప్రామన్య విధులను - నాదు సత్కృతి తృప్తిగా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నాదరింపవు పారమార్థకమైనట్టి - నాదు నాసక్తి బాప్పమును బారిన నాకు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Nyaayambagu Praamanya Vidhulanu - Naadu Sathkruthi Thrupthigaa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Naadarimpavu Paaramaarthakamainatti - Naadu Naasakthi Baappamunu Baarina Naaku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జేసిన పాపములం ద్రుంప నెవరిని - గాన నేరను యేసువా = దీనుం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డనై వచ్చి నీ మేటి సిల్వను - మానక నే హత్తుకొనియెద సచ్చరిత ||1నాకై||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Jesina Paapamulan Drumpa Nevarini - Gaana Neranu Yesuvaa = Deenun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Danai Vachchi Nee Meti Silvanu - Maanaka Ne Haththukoniyeda Sachcharitha ||1Naakai||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కట్టం బుట్టము లేక పుట్టముకై యాశ - బుట్టి నీ యెడ వచ్చితి = నెట్టి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సహాయము లేక నీపై మదిం - బుట్టి నీ సత్కబుపం బొందంజూచెద నయ్య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Kattan Buttamu Leka Puttamukai Yaasha - Butti Nee Yeda Vachchithi = Netti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Sahaayamu Leka Neepai Madin - Butti Nee Sathkabupan Bondanjoocheda Nayya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_పరమకల్మషుండనై నే నీటి బుగ్గకుం -బరుగు నిప్పుడు = పరమ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 నన్నుం గడుగుము లేకున్న - మరణ మొందుదు నేను ఘోర పాపవిదూర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_Paramakalmashundanai Ne Neeti Buggakun -Barugu Nippudu = Parama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Paavana Nannun Gadugumu Lekunna - Marana Mondudu Nenu Ghora Paapavidoora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2026-08-11T18:44:19Z</dcterms:created>
  <dcterms:modified xsi:type="dcterms:W3CDTF">2026-08-11T18:44:19Z</dcterms:modified>
</cp:coreProperties>
</file>