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వాగ్ధానములన్ని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Vaagdhaanamulanni Neraverchuchunnaadu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అలయక సాగెదనయ్యా…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అది ఇరుకైననూ విశాలమైననూ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Alayaka Saagedanayyaa…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Adi Irukainanu Vishaalamainanu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యేసయ్య తోడుండగా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అలయక సాగెదనుగా (2)      ||నేను జడియను||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Yesayya Thodundagaa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Alayaka Saagedanugaa (2)      ||Nenu Jadiyanu||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వాగ్ధానములన్ని నెరవేర్చుచున్నాడు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నాలో నెరవేర్చుచున్నాడు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Vaagdhaanmulanni Neraverchuchunnaadu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Naalo Neraverchuchunnaadu (4)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జడియను భయపడను అలసిపోను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వాగ్దానముల్ నా సొంతమేగా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Jadiyanu Bhayapadanu Alasiponu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Vaagdhanamul Naa Sonthamegaa (4)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కన్నీటిని తుడచువాడవు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కదలకుండ నన్ను నిలబెట్టువాడవు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Kanneetini Thudachuvaadavu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Kadalakunda Nannu Nilabettuvaadavu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వాగ్ధానమును నెరవేర్చువాడవు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నీతివలన కానీ కాదయ్యా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Vaagdhaanamunu Neraverchuvaadavu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Neethivalana Kaane Kaadayyaa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అంతా నీ నీతి వలనేనయ్యా (2)      ||నేను జడియను||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Anthaa Nee Neethi Valanenayyaa (2)      ||Nenu Jadiyanu||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కృంగిపోక నే సాగిపోదును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నా తోడున్నదిగా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Krungipoka Ne Saagipodunu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Naa Thodunnadigaa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అది ఇరుకైననూ విశాలమైననూ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విస్తారమైన కృప ఉండగా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Adhi Irukainanu Vishaalamainanu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Vistharamaina Krupa Undagaa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అలయక సాగెదనయ్యా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Alayaka Saagedanayyaa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2026-02-25T08:37:25Z</dcterms:created>
  <dcterms:modified xsi:type="dcterms:W3CDTF">2026-02-25T08:37:25Z</dcterms:modified>
</cp:coreProperties>
</file>