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రాజుల 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Raajula Raaju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రాజుల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రారాజు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Raajula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Raaraaju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రారాజు నా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పైనున్న యెరూషలేము నా గృహము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Raaraaju Naa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Painunna Yerushalemu Naa Gruhamu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గర్భము నుండి వేరు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ఇంటి నుండి నన్ను పిలచి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Garbhamu Nundi Veru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Inti Nundi Nannu Pilachi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కొరకే నన్ను ఏర్పరచిన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రారాజు నా యేసు (2) 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Korake Nannu Erparachina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Raaraaju Naa Yesu (2)       ||Raajula||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నిషేధించబడిన రాయి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మూల రాయి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Nishedhinchabadina Raayi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Moola Raayi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నన్ను ఎన్నుకొనిన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రారాజు నా యేసు (2)       ||రాజుల||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 Leni Nannu Ennukonina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Raaraaju Naa Yesu (2)       ||Raajula||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2026-02-25T09:35:29Z</dcterms:created>
  <dcterms:modified xsi:type="dcterms:W3CDTF">2026-02-25T09:35:29Z</dcterms:modified>
</cp:coreProperties>
</file>