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యోర్దాన్నది దరిని భ్రమింపకు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Yordaannadi Darini Bhramimpaku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యోర్దాన్నది దరిని భ్రమింపకు మనసా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Yordaannadi Darini Bhramimpaku Manasaa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యోచనచే చింతపడకు నా డెందమా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Yochanache Chinthapadaku Naa Dendamaa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ప్రవాహ మెక్కిన శక్తిని వీడకు (2) - దివ్య ప్రభుని వాక్కు మారదెన్నడు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Pravaaha Mekkina Shakthini Veedaku (2) - Divya Prabhuni Vaakku Maaradennadu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వాక్యానుసారము పాదము పెట్టుము - ఏక దేవుడేసు మాటతప్పడు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Vaakyaanusaaramu Paadamu Pettumu - Eka Devudesu Maatathappadu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ఉన్నతరాజగు యేసు నీ దళకర్త - అన్ని శ్రమల నుండి కాచు నిక్కము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Unnatharaajagu Yesu Nee Dalakartha - Anni Shramala Nundi Kaachu Nikkamu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కానాను చెంతను ప్రియుని రాజ్యము - కాంచెద దేశంబు నిత్యానందము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Kaanaanu Chenthanu Priyuni Raajyamu - Kaancheda Deshambu Nithyaanandamu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 పాల్ తేనెయు పారెడి దేశము - పాటచే దానివర్ణింప వీల్పడదు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 Paal Theneyu Paaredi Deshamu - Paatache Daanivarnimpa Veelpadadu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ప్రార్థన శక్తిచే విజయుల రాజ్యము - ప్రకాశ వస్త్రముల ధరింతు మచ్చట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Praarthana Shakthiche Vijayula Raajyamu - Prakaasha Vasthramula Dharinthu Machchata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2026-08-11T18:51:32Z</dcterms:created>
  <dcterms:modified xsi:type="dcterms:W3CDTF">2026-08-11T18:51:32Z</dcterms:modified>
</cp:coreProperties>
</file>