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ప్రేమించెనో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Premincheno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ప్రేమించెనో - దేవుండు మనపై - నెంతదయంజూపెనో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వింతగల యీ దైవప్రేమను - సాంతమున ధ్యానింపరే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Premincheno - Devundu Manapai - Nenthadayanjoopeno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Vinthagala Yee Daivapremanu - Saanthamuna Dhyaanimpare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పనికిమాలిన పాపాత్ములమైన మనము ఆ - ఘనదేవునికి పిల్లలమనబడుటకై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కుమారుని మరణ బలిరక్తమున మన - లను స్వీకరించుకొనెను దీనిని జూడరే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Panikimaalina Paapaathmulamaina Manamu Aa - Ghanadevuniki Pillalamanabadutakai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Kumaaruni Marana Balirakthamuna Mana - Lanu Sveekarinchukonenu Deenini Joodare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పెంటకుప్పమోంద పడియున్న యీ నీచ - మంటి పురుగులను లేవనెత్తి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మింటిపై ఘనులతోం గూర్చుండంజేయ నీ - మంటి కేతెంచె మన వంటి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Pentakuppamonda Padiyunna Yee Neecha - Manti Purugulanu Levaneththi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Mintipai Ghanulathon Goorchundanjeya Nee - Manti Kethenche Mana Vanti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దేహము దాల్చి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Dehamu Daalchi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ద్రాక్షారసపు మధురమును మించి యీ ప్రేమ - సాక్షాత్తుగా మనపయినుండగా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క్షితినా ప్రేమ ద్రాక్షారసముకంటె - దీక్షగవేడి యపేక్షింపతగునాహా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Draakshaarasapu Madhuramunu Minchi Yee Prema - Saakshaaththugaa Manapayinundagaa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Kshithinaa Prema Draakshaarasamukante - Deekshagavedi Yapekshimpathagunaahaa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మనలను ప్రేమించి తన ప్రాణమిచ్చిన - ఘనుండా కాశమునుండి మరలి వచ్చి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దైన్యదేహమును తనరూపముకు మార్చి - కొనిపోయి తన రాజ్యమును మనకీయును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Manalanu Preminchi Thana Praanamichchina - Ghanundaa Kaashamunundi Marali Vachchi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Dainyadehamunu Thanaroopamuku Maarchi - Konipoyi Thana Raajyamunu Manakeeyunu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గట్టిగ మనమునం దిట్టి నిరీక్షణ - పెట్టియున్న సత్ క్రైస్తవులూ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డెట్టివాండొ మనమునట్టి వారుగ ప్రభుని - కట్టడలను మదిని బెట్టియుందము వేడ్క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Gattiga Manamunan Ditti Nireekshana - Pettiyunna Sath Kraisthavuloo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Dettivaando Manamunatti Vaaruga Prabhuni - Kattadalanu Madini Bettiyundamu Vedka ||Entha||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2026-08-11T18:39:11Z</dcterms:created>
  <dcterms:modified xsi:type="dcterms:W3CDTF">2026-08-11T18:39:11Z</dcterms:modified>
</cp:coreProperties>
</file>