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మురిసిపోకే ఓ అందమా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Murisipoke O Andamaa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ఎంత మురిసినా అందమా... ఆ... ఆ...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Entha Murisinaa Andamaa... Aa... Aa...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నిన్ను మట్టిలో పెడతారే అందమా...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Ninnu Mattilo Pedathaare Andamaa...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అందమా... అందమా...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Andamaa... Andamaa...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మురిసిపోకే ఓ అందమా - నీవు మురవబోకమ్మా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Murisipoke O Andamaa - Neevu Muravabokammaa Andamaa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ఎంత మురిసినా అందమా - నిన్ను మట్టిలో పెడతారే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Entha Murisinaa Andamaa - Ninnu Mattilo Pedathaare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ముసిముసి నవ్వులు అందమా - నీవు నవ్వమాకమ్మా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Musimusi Navvulu Andamaa - Neevu Navvamaakammaa Andamaa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నిన్ను నమ్ముకొని అందమా - నట్టేట మునిగారే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Ninnu Nammukoni Andamaa - Natteta Munigaare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అందమా నీవు మురిసిపోకే - అందమా నీవు మురువబోకే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Andamaa Neevu Murisipoke - Andamaa Neevu Muruvaboke</a:t>
            </a:r>
            <a:endParaRPr lang="en-US" sz="3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అందమా నీవు ఎగసిపడకే - అందమా...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Andamaa Neevu Egasipadake - Andamaa...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వాడిపోతావే.. నీవు రాలిపోతావే..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Vaadipothaave.. Neevu Raalipothaave..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ఉదయకాలమున అందమా - ఎంతో పచ్చంగ ఉంటావే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Udayakaalamuna Andamaa - Entho Pachchangaa Untaave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మధ్యాహ్నమందున అందమా - నీవు మాడిపోతావమ్మా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Madhyaahnamanduna Andamaa - Neevu Maadipothaavammaa Andamaa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అద్దము ముందర అందమా - ఎంతో అందంగ ఉంటావే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Addamu Mundara Andamaa - Entho Andangaa Untaave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అరగంటలోనే అందమా - నీవు ఆవిరైపోతావే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Aragantalone Andamaa - Neevu Aaviraipothaave Andamaa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పాండ్సు రుద్దినా అందమా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Paandsu Ruddinaa Andamaa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పాసి వాసనొస్తాదమ్మా అందమా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Paasi Vaasana Osthaadammaa Andamaa (2)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బైబిలు చెప్పింది అందమా - నీవు పువ్వులాంటి దానివందమా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Baibilu Cheppindi Andamaa - Neevu Puvvulaanti Daanivandamaa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రాలిపోతావే అందమా - నీవు వాడిపోతావమ్మ అందమా      ||అందమా నీవు||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Raalipothaave Andamaa - Neevu Vaadipothaavammaa Andamaa ||Andamaa Neevu||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ఏసి లో ఉంటే అందమా - ఎంతో సక్కంగ ఉంటావే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AC Lo Unte Andamaa - Entho Sakkangaa Untaave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నీడకుంటే అందమా - నిగనిగ లాడుతావందమా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Needakunte Andamaa - Niganiga Laaduthaavandamaa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బ్యూటీపార్లర్ లోన అందమా - ఎంతో బ్యూటీగా ఉంటావే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Beauty Parlour Lona Andamaa - Entho Beautygaa Untaave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మ్యాచింగేసుకొని అందమా - నీవు మనసు దోచుకుంటావందమా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Matchingesukoni Andamaa - Neevu Manasu Dochukuntaavandamaa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మరచిపోకే ఓ అందమా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Marachipoke O Andamaa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నీది మూడునాళ్ళ ముచ్చటందమా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Needi Moodunaalla Muchchatandamaa (2)</a:t>
            </a:r>
            <a:endParaRPr lang="en-US" sz="4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బైబిలు చెప్పింది అందమా - నీవు పువ్వులాంటి దానివందమా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Baibilu Cheppindi Andamaa - Neevu Puvvulaanti Daanivandamaa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రాలిపోతావే అందమా - నీవు వాడిపోతావమ్మ అందమా      ||అందమా నీవు||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Raalipothaave Andamaa - Neevu Vaadipothaavammaa Andamaa ||Andamaa Neevu||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వయసు మీద పడితే అందమా నీకు ముడతలొస్తయమ్మ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Vayasu Meeda Padithe Andamaa Neeku Mudathalosthayammaa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స్కిన్ లైటు పెట్టిన అందమా నీ స్కిన్ను పాడైతదే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Skin Lightu Pettina Andamaa Nee Skinnu Paadaithade Andamaa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షుగరొస్తే ఓ అందమా నిన్ను సూడబుద్దే కాదు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Sugarosthe O Andamaa Ninnu Soodabuddhe Kaadu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చెమట వస్తే ఓ అందమా నిన్ను చీదరించుకుంటారందమా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Chemata Vasthe O Andamaa Ninnu Cheedarinchukuntaarandamaa</a:t>
            </a:r>
            <a:endParaRPr lang="en-US" sz="3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స్లిమ్ముగున్నానని ఓ అందమా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Slimmugunnaanani O Andamaa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చిందులేయకమ్మ అందమా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Chinduleyakammaa Andamaa (2)</a:t>
            </a:r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బైబిలు చెప్పింది అందమా - నీవు పువ్వులాంటి దానివందమా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Baibilu Cheppindi Andamaa - Neevu Puvvulaanti Daanivandamaa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రాలిపోతావే అందమా - నీవు వాడిపోతావమ్మ అందమా      ||అందమా నీవు||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Raalipothaave Andamaa - Neevu Vaadipothaavammaa Andamaa ||Andamaa Neevu||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4.తెల్లగున్నానని అందమా - తెగ మురిసిపోతున్నావే అందమా 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Thellagunnaanani Andamaa - Thega Murisipothunnaave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గ్లామరున్నదని అందమా - నీవు గంతులేస్తున్నావు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Glamarunnadani Andamaa - Neevu Ganthulesthunnaavu Andamaa</a:t>
            </a:r>
            <a:endParaRPr lang="en-US" sz="3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రూపాలతోనే అందమా - నీ రూపాన్ని దిద్దకే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Roopaalathone Andamaa - Nee Roopaanni Diddake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నగలేసుకోగానే అందమా - నీ నడక మారిందమ్మ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NagalEsukogaane Andamaa - Nee Nadaka Maarindammaa Andamaa</a:t>
            </a:r>
            <a:endParaRPr lang="en-US" sz="3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వద్దు వద్దు ఓ అందమా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Vaddu Vaddu O Andamaa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ఇది వట్టి చెత్తమ్మా అందమా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Idi Vatti Chetthammaa Andamaa (2)</a:t>
            </a:r>
            <a:endParaRPr lang="en-US" sz="4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బైబిలు చెప్పింది అందమా - నీవు పువ్వులాంటి దానివందమా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Baibilu Cheppindi Andamaa - Neevu Puvvulaanti Daanivandamaa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రాలిపోతావే అందమా - నీవు వాడిపోతావమ్మ అందమా      ||అందమా నీవు||</a:t>
            </a:r>
            <a:endParaRPr lang="en-US" sz="28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Raalipothaave Andamaa - Neevu Vaadipothaavammaa Andamaa ||Andamaa Neevu||</a:t>
            </a:r>
            <a:endParaRPr lang="en-US"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రాలిపోతావమ్మా అందమా - నీవు వాడిపోతావమ్మా అందమా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Raalipothaavammaa Andamaa - Neevu Vaadipothaavammaa Andamaa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ఎండిపోతావమ్మా అందమా - నీవు ఆవిరైపోతావే అందమా...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Endipothaavammaa Andamaa - Neevu Aaviraipothaave Andamaa...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2026-09-27T06:03:18Z</dcterms:created>
  <dcterms:modified xsi:type="dcterms:W3CDTF">2026-09-27T06:03:18Z</dcterms:modified>
</cp:coreProperties>
</file>