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నింగిలో వెలిగింది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Ningilo Veligindi Oka Thaara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విశ్వాన్ని సృష్టించిన దేవుడంట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పాకలోన పుట్టాడంట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Vishwaanni Srushtinchina Devudanta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Paakalona Puttaadanta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పాటలు పాడి ఆరాధించి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దేవుడు యేసుని అందరు చూడగ రారండోయ్            ||యేషు||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Paatalu Paadi Aaraadhinchi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Devudu Yesuni Andaru Choodaga Raarandoi             ||Yeshu||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 చిక్కుకున్న బీదవారట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చలి గాలిలో సాగుతున్న గొల్లవారట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 Chikkukunna Beedavaarata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Chali Gaalilo Saaguthunna Gollavaarata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అంతట ఒక దూత నిలిచెను వారి ముంగిట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వెలుగులతో నింపే గొప్ప వార్త చెప్పెనట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Anthata Oka Dootha Nilichenu Vaari Mungata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Velugulatho Nimpe Goppa Vaartha Cheppenata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పట్టణమందు దేవుడంట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మనకొరకై భువిలో తానే పుట్టాడంట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Pattanamandu Devudanta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Manakorakai Bhuvilo Thaane Puttaadanta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వేగమే వెళ్లి నాథుని చూసి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పరిశుద్ధుని పాదము చెంత మోకరిల్లండోయ్            ||యేషు||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Vegame Velli Naathuni Choosi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Parishuddhuni Paadamu Chentha Mokarillandoi             ||Yeshu||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నింగిలో వెలిగింది ఒక తార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గుండెలో ఆనందాల సితార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Ningilo Veligindi Oka Thaara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Gundelo Aanandaala Sithaara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ప్రేమను చూసాము కళ్ళారా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లోకంలో నీ జన్మము ద్వారా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Premanu Choosaamu Kallaara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Lokamlo Nee Janmamu Dwaaraa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హేళ ఇయ్యాల సందడి చేయాల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హృదయంలోని యేసు పుట్టిన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Hela Eeyaala Sandadi Cheyaala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Hrudayamlona Yesu Puttina Vela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హేళ ఇయ్యాల సందడి చేయాల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హృదయాల్లోన యేసు పుట్టిన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Hela Eeyaala Sandadi Cheyaala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Hrudayaallona Yesu Puttina Vela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మేరా ప్రాణ్ హాయ్ తూ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మేరా ధ్యాన్ హాయ్ 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Meraa Praan Hai 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Meraa Dhyaan Hai Thu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మేరా గాన్ హాయ్ తూ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యేషు మేరా ప్రాణ్ హాయ్ తూ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Meraa Gaan Hai 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Meraa Praan Hai Thu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లోకంలో యాడ చూసిన శోకాలేనట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రాక కోసం ఎదురు చూపులట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Lokamlo Yaada Choosina Shokaalenata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Raaka Kosam Eduru Choopulata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అంతట ఒక తార వెలసెను తూర్పు దిక్కుట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చూసిన జ్ఞానులు వెళ్లిరి దాని వెంబట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Anthata Oka Thaara Velasenu Thoorpu Dikkuta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Choosina Gnaanulu Velliri Daani Vembata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2026-02-25T09:34:42Z</dcterms:created>
  <dcterms:modified xsi:type="dcterms:W3CDTF">2026-02-25T09:34:42Z</dcterms:modified>
</cp:coreProperties>
</file>