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Time to Be Holy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time to be holy, speak oft with thy Lord;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Abide in Him always, and feed on His Word: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friends of God's children, help those who are weak;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Forgetting in nothing His blessing to seek.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time to be holy, the world rushes 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Spend much time in secret with Jesus alone: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looking to Jesus, like Him thou shalt be;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friends in thy conduct His likeness shall see.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time to be holy, let Him be thy guide,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run not before Him whatever betide;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joy or in sorrow still follow thy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looking to Jesus, still trust in His Word.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time to be holy, be calm in thy soul;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thought and each motive beneath His control;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Thus led by His Spirit to fountains of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soon shalt be fitted for service above.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2026-08-24T07:35:23Z</dcterms:created>
  <dcterms:modified xsi:type="dcterms:W3CDTF">2026-08-24T07:35:23Z</dcterms:modified>
</cp:coreProperties>
</file>