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నుతి సేయను లేవే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Nuthi Seyanu Leve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కరములు పదముల్ - కనకాదు లన్నియు - స్వరమును చిత్తము - స్థిరమగు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ప్రేమయు = మరి నీదు హృదయము - పరమాత్ము సేవకై - పరిపూర్ణముగ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Karamulu Padamul - Kanakaadu Lanniyu - Svaramunu Chiththamu - Sthiramagu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Premayu = Mari Needu Hrudayamu - Paramaathmu Sevakai - Paripoornamuga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నిచ్చి - ప్రణుతించు మాయనన్ ||నుతి||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Nichchi - Pranuthinchu Maayanan ||Nuthi||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నుతి సేయను లేవే - యో మనసా - నుతింజేయను లేవే = 88D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హితమతిం బ్రోచెడి - సుతుని జనకుని - శుద్దాత్మునిం ||నుతి||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Nuthi Seyanu Leve - Yo Manasaa - Nuthinjeyanu Leve = 88D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Hithamathin Brochedi - Suthuni Janakuni - Shuddaathmunin ||Nuthi||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సూర్యుని కాంతి - సొంపగు పంటలు - సుకాలక్షేమముల్ - శోభిలు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గేహమున్ = ఆర్య సాంగత్యము - నైశ్వర్యముల నిల - ననుభవింపవె నీవా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Sooryuni Kaanthi - Sompagu Pantalu - Sukaalakshemamul - Shobhilu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Gehamun = Aarya Saanggathyamu - Naishvaryamula Nila - Nanubhavimpave Neevaa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యాఢ్యుని పేర్మిని ||నుతి||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Yaadhyuni Permini ||Nuthi||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దురితము లందె - దుర్గతి నున్న - కురుతర (ప్రేమను - బరమార్ధ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మోయను = వరపుత్రు నొసంగండె - వందనీయుండు ప్రభు - మరిమరి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Durithamu Lande - Durgathi Nunna - Kuruthara (Premanu - Baramaardha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Moyanu = Varaputhru Nosanggande - Vandaneeyundu Prabhu - Marimari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మొక్కు మా - పరమోపకారిని ||నుతి||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Mokku Maa - Paramopakaarini ||Nuthi||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జీవము జ్ఞానము - జీవము నొసంగెడు - పావనాత్మను నీకై - పంపిన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 డు = కేవల దోష స్వ -భావము మార్చండె - సేవ జేయుమ నీవా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Jeevamu Jnyaanamu - Jeevamu Nosanggedu - Paavanaathmanu Neekai - Pampina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 Du = Kevala Dosha Sva -Bhaavamu Maarchande - Seva Jeyuma Neevaa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పావనమూర్తికి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Paavanamoorthiki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2026-08-11T18:45:38Z</dcterms:created>
  <dcterms:modified xsi:type="dcterms:W3CDTF">2026-08-11T18:45:38Z</dcterms:modified>
</cp:coreProperties>
</file>