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పాదాలు నే కడగనా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Paadaalu Ne Kadaganaa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పాదాలు నే కడగనా – యేసు పాదాలు నే కడగనా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కన్నీటితో కడిగి – పన్నీరు పూయనా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Paadaalu Ne Kadaganaa – Yesu Paadaalu Ne Kadaganaa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Kanneetitho Kadigi – Panneeru Pooyanaa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సన్నేలు స్వామికి – నా జీవ నాధునికి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Sannelu Svaamiki – Naa Jeeva Naadhuniki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పాపాల సుడిగాని పాలైతిని – కడకు శాపాల సంద్రములో – పడిపోతిని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తాను రక్షించి దరి చేర్చెను – నూతన జీవము నా కిచ్చెను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Paapaala Sudigaani Paalaithini – Kadaku Shaapaala Sandramulo – Padipothini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Thaanu Rakshinchi Dari Cherchenu – Noothana Jeevamu Naa Kichchenu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 భారాన్ని మోసెందుకు – ప్రభువు నా కొరకు సిలువపై – మరణిం 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నరకాగ్ని నుండి నన్ను రక్షించెను – పరలోక సుఖములు నాకిచ్చెను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 Bhaaraanni Mosenduku – Prabhuvu Naa Koraku Siluvapai – Maranin 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Narakaagni Nundi Nannu Rakshinchenu – Paraloka Sukhamulu Naakichchenu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2026-08-24T10:16:59Z</dcterms:created>
  <dcterms:modified xsi:type="dcterms:W3CDTF">2026-08-24T10:16:59Z</dcterms:modified>
</cp:coreProperties>
</file>