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సేవింప దయచేసితివి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Sevimpa Dayachesithivi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లోకమంతయును లోంబడుచుండంగ - నేక యేలుచుండుమా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Lokamanthayunu Lombaduchundangga - Neka Yeluchundumaa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సేవింప దయచేసితివి - ప్రేమస్వరూప - యేసుని = దాసులనందరిని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 జేర్చుటకును -వాసికెక్కి పరవాసము చేసెడి 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Sevimpa Dayachesithivi - Premasvaroopa - Yesuni = Daasulanandarini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 Jerchutakunu -Vaasikekki Paravaasamu Chesedi 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ఆదియందు భూమ్యాకాశంబుల - శక్తి ఆత్మ నింపార సృజించిన 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Aadiyandu Bhoomyaakaashambula - Shakthi Aathma Nimpaara Srujinchina 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శత్రువులగు జనసంఖ్యను బొడగని - మిత్రుడగుచు దనమేను నొసంగిన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Shathruvulagu Janasangkhyanu Bodagani - Mithrudaguchu Danamenu Nosanggina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పాపులెల్ల దనప్రాపుగోరుకొని - దాపుగరండని దయచేం || యేసుని!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Paapulella Danapraapugorukoni - Daapugarandani Dayachen || Yesuni!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సకల శుభంబులు చక్కంగ నిచ్చుచు సకలభక్తులను సమముగం జూచెడి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Sakala Shubhambulu Chakkangga Nichchuchu Sakalabhakthulanu Samamugan Joochedi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తన్ను నమ్ముకొని యున్న దీనులకు - దన్నుగే నుండెడి సన్నుతుడగుమా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Thannu Nammukoni Yunna Deenulaku - Dannuge Nundedi Sannuthudagumaa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 జీవితయాత్ర 367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Kraisthava Jeevithayaathra 367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చక్కని గుణములు లెక్కలేక తన - చక్కని యాత్మను చిక్కగంబట్టిన | యేసుని!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Chakkani Gunamulu Lekkaleka Thana - Chakkani Yaathmanu Chikkagambattina | Yesuni!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2026-08-11T18:44:44Z</dcterms:created>
  <dcterms:modified xsi:type="dcterms:W3CDTF">2026-08-11T18:44:44Z</dcterms:modified>
</cp:coreProperties>
</file>