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Every Stormy Wind that Blows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let my hand forget her skill,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tongue be silent, cold, and still,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bounding heart forget to beat,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 forget the mercy seat!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every stormy wind that blows,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every swelling tide of woes,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a calm, a sure retreat;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found beneath the mercy seat.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a place where Jesus sheds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oil of gladness on our heads;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place of all on earth most sweet;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the blood bought mercy seat.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a scene where spirits blend,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friend holds fellowship with friend;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sundered far, by faith they meet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Around one common mercy seat.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Ah! there, on eagles' wings we soar,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sin and sorrow molest no more;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heav'n comes down, our souls to greet,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glory crowns the mercy seat.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2026-08-24T07:33:46Z</dcterms:created>
  <dcterms:modified xsi:type="dcterms:W3CDTF">2026-08-24T07:33:46Z</dcterms:modified>
</cp:coreProperties>
</file>