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 నుండి దేవ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 Nundi Deva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 నుండి దేవ - నీ పదముల కొనరింతు సేవ = దురితంబులకు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- వెరచి యున్నానని - కరుణించి నీ సుతుని - ధర కంపితివి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 Nundi Deva - Nee Padamula Konarinthu Seva = Durithambulaku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- Verachi Yunnaanani - Karuninchi Nee Suthuni - Dhara Kampithivi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గాదా = అరయగా నీ ప్రేమ యింతన - దరము గాదో పరమ జనక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పర్యంతంబు నిను నే - మరువ జాలను - వరకృపా నిధి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 = Arayagaa Nee Prema Yinthana - Daramu Gaado Parama Janaka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Paryanthambu Ninu Ne - Maruva Jaalanu - Varakrupaa Nidhi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యేసుక్రీస్తుని దయసేయ - కున్న - మోస మొందెద నెందుకన్న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దోసంబులకు నేను - దాసుండనై ప్రతి - వాసరంబును నీదు - భాసు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Yesukreesthuni Dayaseya - Kunna - Mosa Mondeda Nendukanna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Dosambulaku Nenu - Daasundanai Prathi - Vaasarambunu Needu - Bhaasu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రాజ్ఞలు విడిచి = వేసటలు గల నరకమున బడ - ద్రోసిన నది న్యాయమో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 - నా సునాధా పేరిమిచేతను - నీ సుతుని నంపించినావు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Raagnalu Vidichi = Vesatalu Gala Narakamuna Bada - Drosina Nadi Nyaayamo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 - Naa Sunaadhaa Perimichethanu - Nee Suthuni Nampinchinaavu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ఎన్నరాని మహిమ నుండి - యేసు - నన్ను బాలింప నేటెంచి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 శక్యము గాక - యున్న పాపము లన్ని - చిన్నాభిన్నము జేసి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Ennaraani Mahima Nundi - Yesu - Nannu Baalimpa Netenchi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 Shakyamu Gaaka - Yunna Paapamu Lanni - Chinnaabhinnamu Jesi =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సమ్మతిపరప - నన్ను యగు నా రక్షకుండు - తన్ను తానర్పించి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వెండియు - నున్నతుండై లేచి యిపుడు - సన్నిధానం బొసగె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Sammathiparapa - Nannu Yagu Naa Rakshakundu - Thannu Thaanarpinchi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Vendiyu - Nunnathundai Lechi Yipudu - Sannidhaanan Bosage Naaku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||Paraloka||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2026-08-11T18:41:28Z</dcterms:created>
  <dcterms:modified xsi:type="dcterms:W3CDTF">2026-08-11T18:41:28Z</dcterms:modified>
</cp:coreProperties>
</file>