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పండుగ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Panduga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బహుమానములిచ్చిరి సాగిలపడి మొక్కిరి (2)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Bahumaanamulichchiri Saagilapadi Mokkiri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పండుగ వచ్చేనులే 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జన్మదినం వచ్చేనులే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Panduga Vachchenule 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Janmadinam Vachchenule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ఆనందించెదం నూతన కీర్తన పాడెదం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ప్రేమను లోకమంతా చాటేడం తెడం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 Noothana Keerthana Paadedam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Premanu Lokamantha Chaatedam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మార్గములో ఆనందముగా సాగెదం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Maargamulo Aanandamuga Saagedam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కన్యక గర్భములో యేసయ్య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పాకలోనే పరిశుద్ధుడు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Kanyaka Garbhamulo Yesayya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Paakalone Parishudhdhudu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దివినుండి దూతలొచ్చి కొత్త పాటలు పాడెను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వచ్చిరి యేసయ్యను చూచిరి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Divinundi Doothalochchi Koththa Paatalu Paadenu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Vachchiri Yesayyanu Choochiri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రక్షకుడు పుట్టెనని లోకమంతా చాటిరి (2)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Rakshakudu Puttenani Lokamantha Chaatiri (2)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బహుమానముగా శ్రేష్టుడు భువికొచ్చెను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ప్రేమను వెల్లడి చేయ తన ప్రాణం అర్పించెను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Bahumaanamugaa Sreshtudu Bhuvikochchenu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Premanu Velladi Cheya Thana Praanam Arpinchenu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కట్లన్ని యేసయ్య తెంచెను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జ్ఞానులు వచ్చిరి యేసయ్యను చూచిరి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Katlanni Yesayya Thenchenu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Gnaanulu Vachchiri Yesayyanu Choochiri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2026-02-25T08:47:10Z</dcterms:created>
  <dcterms:modified xsi:type="dcterms:W3CDTF">2026-02-25T08:47:10Z</dcterms:modified>
</cp:coreProperties>
</file>