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చేరిన నీ ప్రేమ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Cherina Nee Prema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నాకు ఊపిరిగా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స్వరము నాకు శాంతిగా (2)        ||నన్ను ఓర్చి||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Naaku Oopirigaa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Swaramu Naaku Shaanthigaa (2)      ||Nannu Orchi||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చేరిన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తొలగించని నీ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Cherina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Tholaginchani Nee Prema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జీవితానికి చాలిన – యేసు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నేను విసిగించినా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Jeevithaaniki Chaalina Yesu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Nenu Visginchinaa Ninu Vidachi Paaripoyinaa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విడచి పారిపోయినా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నేను హింసించినా – వీడని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Nenu Himsinchinaa Veedani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Orchi Dariki Cherchi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ఓర్చి దరికి చేర్చి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స్నేహించి నను ప్రేమించి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Snehinchi Nanu Preminchi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Jeevamunichchi Nanu Deevinchi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జీవమునిచ్చి నను దీవించి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పాత్రగ మలిచావు (2)          ||నను చేరిన||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Paathraga Malichaavu (2)        ||Nanu Cherina||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నన్ను మార్చింది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రక్తం నన్ను కడిగింది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Nannu Maarchindi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 Nannu Kadigindi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వాక్యం నన్ను నిలిపింది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మరణం జీవమునిచ్చింది (2)        ||నన్ను ఓర్చి||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 Nannu Nilipindi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Maranam Jeevamunichchindi (2)      ||Nannu Orchi||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 నాకు ధైర్యంగా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స్పర్శ నాకు నెమ్మదిగా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 Naaku Dhairyamgaa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Sparsha Naaku Nemmadigaa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2026-02-25T09:20:20Z</dcterms:created>
  <dcterms:modified xsi:type="dcterms:W3CDTF">2026-02-25T09:20:20Z</dcterms:modified>
</cp:coreProperties>
</file>