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Heard the Bells on Christmas Day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heard the bells on Christmas Day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heard the bells on Christmas Day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old, familiar carols play,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old, familiar carols play,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wild and sweet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wild and sweet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words repeat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words repeat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peace on earth, good-will to men!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peace on earth, good-will to men!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thought how, as the day had come,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thought how, as the day had come,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belfries of all Christendom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belfries of all Christendom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rolled along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rolled along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unbroken song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unbroken song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peace on earth, good-will to men!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peace on earth, good-will to men!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pealed the bells more loud and deep: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pealed the bells more loud and deep: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'God is not dead, nor doth He sleep;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'God is not dead, nor doth He sleep;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Wrong shall fail,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Wrong shall fail,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prevail,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prevail,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peace on earth, good-will to men.'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peace on earth, good-will to men.'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ringing, singing on its way,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ringing, singing on its way,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world revolved from night to day,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world revolved from night to day,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voice, a chime,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voice, a chime,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chant sublime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chant sublime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peace on earth, good-will to men!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peace on earth, good-will to men!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2026-09-28T23:59:14Z</dcterms:created>
  <dcterms:modified xsi:type="dcterms:W3CDTF">2026-09-28T23:59:14Z</dcterms:modified>
</cp:coreProperties>
</file>