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సందేహమేల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Sandehamela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లోకాన ఎవ్వరు నీకై – మరణించరు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శిక్షలను భరియింప – సహియించరు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Lokaana Evvaru Neekai – Maranincharu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Shikshalanu Bhariyimpa – Sahiyincharu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తల్లియైన గాని నిన్ను మరచునే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 మూర్తి నిన్ను మరువజాలునా (2)      ||సందేహమేల||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Thalliyaina Gaani Ninnu Marachune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Prema Moorthi Ninnu Maruvajaalunaa (2)       ||Sandehamela||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సందేహమేల సంశయమదేల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గాయములను పరికించి చూడు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Sandehamela Samshayamadela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Gaayamulanu Parikinchi Choodu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గాయాలలో నీ వ్రేలు తాకించి చూడు (2)      ||సందేహమేల||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Gaayaalalo Nee Vrelu Thaakinchi Choodu (2)       ||Sandehamela||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ముళ్ల మకుటము నీకై – ధరియించెనే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 శిక్షను తానే – భరియించెనే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Mulla Makutamu Neekai – Dhariyinchene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 Shikshanu Thaane – Bhariyinchene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ప్రవహించె రక్త ధార నీ కోసమే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 ఘోర హింసనొందె నీ కోసమే (2)      ||సందేహమేల||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Pravahinche Raktha Dhaara Nee Kosame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 Ghora Himsanonde Nee Kosame (2)       ||Sandehamela||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ఎందాక యేసుని నీవు – ఎరగనందువు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ఎందాక హృదయము బయట – నిలవమందువు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Endaaka Yesuni Neevu – Eragananduvu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Endaaka Hrudayamu Bayata – Nilavamanduvu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 నీకు లోకువాయెనా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సిలువ సువార్త చులకనాయెనా (2)      ||సందేహమేల||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 Neeku Lokuvaayenaa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Siluva Suvaartha Chulakanaayenaa (2)       ||Sandehamela||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భోగములను – వీడజాలవా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బంధకమందు – సంతసింతువా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Bhogamulanu – Veedajaalavaa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Bandhakamandu – Santhasinthuvaa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సహనముతోనే చెలగాటమా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ఈనాడు రక్షణ దినము గ్రహియించుమా (2)      ||సందేహమేల||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Sahanamuthone Chelagaatamaa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Eenaadu Rakshana Dinamu Grahiyinchumaa (2)       ||Sandehamela||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2026-02-25T09:33:14Z</dcterms:created>
  <dcterms:modified xsi:type="dcterms:W3CDTF">2026-02-25T09:33:14Z</dcterms:modified>
</cp:coreProperties>
</file>