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ఎవరూ సమీపించలేని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Sameepinchaleni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ఎవరికి తెలియని ఓ క్రొత్త పేరుతో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మహిమలో నను పిలిచే ఆ శుభ వేళ (2)         ||ఏమౌదునో||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Evariki Theliyani O Krottha Perutho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Mahimalo Nanu Piliche Aa Shubha Vela (2)        ||Emauduno||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ఎవరూ సమీపించలేని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తేజస్సుతో నివసించు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Sameepinchaleni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Thejassulo Nivasinchu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మహిమను ధరించిన పరిశుద్ధులు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కంటబడగానే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Mahimanu Dharinchina Parishuddhulu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Kantabadagaane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ఏమౌదునో నేనేమౌదునో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Emauduno Nenemauduno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ఇహలోక బంధాలు మరచి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యెదుటే నేను నిలిచి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Ihaloka Bandhaalu Marachi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Yedute Nenu Nilichi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నీవిచ్చు బహుమతులు నే స్వీకరించి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నిత్యానందముతో పరవశించు వేళ (2)         ||ఏమౌదునో||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Neevichchu Bahumathulu Ne Sweekarinchi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Nithyaanandamutho Paravashinchu Vela (2)        ||Emauduno||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మహిమను తలచి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 పద్మములపై ఒరిగి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Mahimanu Thalachi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 Padmamula Pai Origi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సైన్య సమూహాలతో కలసి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నిత్యారాధన నే చేయు ప్రశాంత వేళ (2)         ||ఏమౌదునో||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Sainya Samoohaalatho Kalasi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Nithyaaraadhana Ne Cheyu Prashaantha Vela (2)        ||Emauduno||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జయించిన వారితో కలిసి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సింహాసనము నే చేరగా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Jayinchina Vaaritho Kalisi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Simhaasanamu Ne Cheragaa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2026-02-25T09:08:46Z</dcterms:created>
  <dcterms:modified xsi:type="dcterms:W3CDTF">2026-02-25T09:08:46Z</dcterms:modified>
</cp:coreProperties>
</file>