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లేదు దిగులు లేదు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Ledu Digulu Ledu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లేదు దిగులు లేదు జీవిత యాత్రలో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ప్రభువు మనతో నుండ భయము లేదుగా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Ledu Digulu Ledu Jeevitha Yaathralo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Prabhuvu Manatho Nunda Bhayamu Ledugaa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తుఫాను రేగి అలలు పొంగిన విశ్వాసనావ మునిగి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కొట్టబడిన సముద్రము పొంగి నురుగు కట్టిన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Thuphaanu Regi Alalu Ponggina Vishvaasanaava Munigi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Kottabadina Samudramu Ponggi Nurugu Kattina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ప్రభువు మనతో నుండ – భయములేదుగా (2)        ||హ||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Prabhuvu Manatho Nunda – Bhayamuledugaa (2)        ||Ha||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వ్యాధి బాధలు నన్ను ముట్టిన అంతులేని వేదననాకు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కల్గిన గర్జించు సింహము ఎదురు వచ్చిన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Vyaadhi Baadhalu Nannu Muttina Anthuleni Vedananaaku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Kalgina Garjinchu Sinhamu Eduru Vachchina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ప్రభువు మనతో నుండ – భయములేదుగా (2)        ||హ||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Prabhuvu Manatho Nunda – Bhayamuledugaa (2)        ||Ha||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శత్రువున్ చూచి విస్మయమొందకు – నీతో కూడ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వచ్చువాడు – నీ దేవుడే నిన్ను విడువడెన్నడు – ఎడబాయడు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Shathruvun Choochi Vismayamondaku – Neetho Kooda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Vachchuvaadu – Nee Devude Ninnu Viduvadennadu – Edabaayadu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ప్రభువు మనతో నుండ – భయములేదుగా (2)        ||హ||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Prabhuvu Manatho Nunda – Bhayamuledugaa (2)        ||Ha||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2026-08-24T10:17:35Z</dcterms:created>
  <dcterms:modified xsi:type="dcterms:W3CDTF">2026-08-24T10:17:35Z</dcterms:modified>
</cp:coreProperties>
</file>