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Thank We All Our God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thank we all our God,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thank we all our God,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heart and hands and voices,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heart and hands and voices,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wondrous things has done,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wondrous things has done,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Whom this world rejoices;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Whom this world rejoices;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from our mothers' arms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from our mothers' arms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blessed us on our way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blessed us on our way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countless gifts of love,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countless gifts of love,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still is ours today.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still is ours today.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may this bounteous God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may this bounteous God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all our life be near us,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all our life be near us,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ever joyful hearts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ever joyful hearts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blessed peace to cheer us;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blessed peace to cheer us;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keep us in His grace,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keep us in His grace,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guide us when perplexed;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guide us when perplexed;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free us from all ills,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free us from all ills,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world and the next!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this world and the next!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praise and thanks to God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praise and thanks to God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Father now be given;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Father now be given;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Son and Him Who reigns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Son and Him Who reigns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Them in highest heaven;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Them in highest heaven;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eternal God,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eternal God,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Whom earth and heaven adore;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Whom earth and heaven adore;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thus it was, is now,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thus it was, is now,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shall be evermore.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shall be evermore.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2026-09-28T23:59:22Z</dcterms:created>
  <dcterms:modified xsi:type="dcterms:W3CDTF">2026-09-28T23:59:22Z</dcterms:modified>
</cp:coreProperties>
</file>