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ఏమివ్వగలనయ్య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Emivvagalanayya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ఏమివ్వగలనయ్య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మేలులకై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Emivvagalanayya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Melulakai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గూర్చి లోకమంత చాటనా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ఊపిరి ఉన్నంత వరకు పాడనా (2)         ||ఏమివ్వగలనయ్య||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Goorchi Lokamanthaa Chaatanaa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Oopiri Unnantha Varaku Paadanaa (2)            ||Emivvagalanayya||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లేని నా జీవిత పయనంలో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చేరి నిలచిన నా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Leni Naa Jeevitha Payanamlo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Cheri Nilachina Naa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 లేక తిరుగుచున్న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 చేసి నిలిపిన నా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 Leka Thiruguchunna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Chesi Nilipina Naa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నాపైన ఈ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వర్ణించలేను నా యేసయ్యా (2)         ||నిన్ను గూర్చి||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Naapaina 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Varninchalenu Naa Yesayyaa (2)         ||Ninnu Goorchi||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లోకంలో నాకు ఎన్ని ఉన్ననూ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జీవితం వ్యర్థమేనయ్యా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Lokamlo Naaku Enni 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Jeevitham Vyardhamenayyaa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ఇలలో బ్రతికేదన్నయ్యా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నాలో నెరవేర్చుము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 Ilalo Brathikedanayyaa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 Naalo Neraverchumu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ఋణం తీర్చెదనయ్యా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పాత్రగా నన్ను మలచినందుకు (2)         ||నిన్ను గూర్చి||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 Theerchedanayyaa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Paathragaa Nannu malachinanduku (2)         ||Ninnu Goorchi||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2026-02-25T09:34:39Z</dcterms:created>
  <dcterms:modified xsi:type="dcterms:W3CDTF">2026-02-25T09:34:39Z</dcterms:modified>
</cp:coreProperties>
</file>