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మారు మనస్సు పొందుము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Maaru Manassu Pondumu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మారు మనస్సు పొందుము (2)- ప్రభుని రాజ్యము సమీపించెను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Maaru Manassu Pondumu (2)- Prabhuni Raajyamu Sameepinchenu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యెహోవా దేవుని రాజ్యము - మహోన్నతమై వ్యాపించెను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రాజ్యప్రభావమున్ తన ప్రజలు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Yehovaa Devuni Raajyamu - Mahonnathamai Vyaapinchenu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Raajyaprabhaavamun Thana Prajalu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శౌర్యమునెంతో చాటెదరు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Shauryamunentho Chaatedaru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ఆయన రాజ్యము శాశ్వతము - ఆత్మలో దీనులగువారు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రాజ్య నివాసులగుదురు - ఆయనకే మా వందన స్తుతులు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Aayana Raajyamu Shaashvathamu - Aathmalo Deenulaguvaaru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Raajya Nivaasulaguduru - Aayanake Maa Vandana Sthuthulu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నూతన జన్మానుభవము ద్వారా చూతురు ఆ రాజ్యంబును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 జన్మమును గలవారై - ఆ రాజ్యములోన చేరెదరు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Noothana Janmaanubhavamu Dvaaraa Choothuru Aa Raajyambunu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 Janmamunu Galavaarai - Aa Raajyamulona Cheredaru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రక్తమాంసంబులు దానిని - స్వతంత్రించు కొనజాలవు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స్వాస్థ్యం పాపులకసలే లేదు - దుష్టులకందులో భాగములేదు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Rakthamaansambulu Daanini - Svathanthrinchu Konajaalavu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Svaasthyan Paapulakasale Ledu - Dushtulakandulo Bhaagamuledu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అంధకార రాజ్యమునుండి - పొందుగా తన రాజ్యంబునకు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ప్రభుదెచ్చె ప్రియమారగ మనల - ప్రశంస స్తుతి చెల్లించెదము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Andhakaara Raajyamunundi - Pondugaa Thana Raajyambunaku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Prabhudechche Priyamaaraga Manala - Prashansa Sthuthi Chellinchedamu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2026-08-11T18:49:35Z</dcterms:created>
  <dcterms:modified xsi:type="dcterms:W3CDTF">2026-08-11T18:49:35Z</dcterms:modified>
</cp:coreProperties>
</file>