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నిరీక్షణ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Nireekshana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నిరీక్షణ ఆధారమా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Yesayyaa...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Nireekshana Aadhaaramaa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నిరీక్షణా ఆధారమా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ఈ ఒంటరి పయనంలో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Nireekshanaa Aadhaaramaa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జీవితానికి ఆశ్రయ దుర్గము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నాలోనే నీ వుండుము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నను దాయుము ||యేసయ్యా||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షాలేము రాజా నీదునామం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పోయబడిన పరిమళ తైలం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ప్రాణము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సీయోనే నా ధ్యానము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2026-08-11T18:38:30Z</dcterms:created>
  <dcterms:modified xsi:type="dcterms:W3CDTF">2026-08-11T18:38:30Z</dcterms:modified>
</cp:coreProperties>
</file>