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అంబరాన్ని దాటే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Ambaraanni Daate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అంబరాన్ని దాటే సంబరాలు నేడు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నింగిలో చుక్క బుట్టి వచ్చింది మనకు తోడు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Ambaraanni Daate Sambaraalu Nedu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Ningilo Chukka Butti Vachchindi Manaku Thodu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రండయ్యో రండి రండి దావీదు పురముకు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పుట్టి ఇల పిలిచెను కొలువుకు (2)    ||అంబరాన్ని||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Randayyo Randi Randi Daaveedu Puramuku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Putti Ila Pilichenu Koluvuku (2)          ||Ambaraanni||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ఎంతగానో ప్రేమించి లోకము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ఏకైక తనయుని పంపెను ఈ దినము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Enthagaano Preminchi Lokamu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Ekaika Thanayuni Pampenu Ee Dinamu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పాకలో ఒదిగేను శిశువుగా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అవతరించే నేడు లోక రక్షకునిగా (2)         ||రండయ్యో||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Paakalo Odigenu Shishuvugaa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Avatharinche Nedu Loka Rakshakunigaa (2)       ||Randayyo||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దేవుడు మనిషిగా మారిన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శాపాలు పాపాలు రద్దయిన శుభవేళ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Devaadi Devudu Manishigaa Maarina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Shaapaalu Paapaalu Raddaayina Shubhavela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లోకాల కారకుడు లోకమున పుట్టెను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 మరణము ఆయువు తీరెను (2)         ||రండయ్యో||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Lokaala Kaarakudu Lokamunu Puttenu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 Maranamu Aayuvu Theerenu (2)       ||Randayyo||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2026-02-25T09:20:24Z</dcterms:created>
  <dcterms:modified xsi:type="dcterms:W3CDTF">2026-02-25T09:20:24Z</dcterms:modified>
</cp:coreProperties>
</file>