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ప్రేమను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Premanu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నీవలె మార్చుటకై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జీవమును ఇచ్చితివి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Neevale Maarchutakai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Jeevamunu Ichchithivi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నేలమట్టుకు తగ్గించుకొని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సమర్పించితివి కరములను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Nelamattuku Thagginchukoni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Samarpinchithivi Karamulanu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నడిపిపంచుము       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Nadipipnchumu      ||Kalvari||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ప్రేమను తలంచునప్పుడు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కలుగుచున్నది దుఃఖం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Premanu Thalanchunappudu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Kaluguchunnadi Dukham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శ్రమలను ధ్యానించునప్పుడు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పగులుచున్నది హృదయం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Shramalanu Dhyaaninchunappudu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Paguluchunnadi Hrudayam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గెత్సేమనే అను తోటలో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విలపించుచు ప్రార్ధించు ధ్వని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Gethsemane Anu Thotalo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Vilapinchuchu Praardhinchu Dhwani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నలువైపులా వినబడుచున్నది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పగులుచున్నవి మా హృదయములు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Naluvaipulaa Vinabaduchunnadi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Paguluchunnavi Maa Hrudayamulu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కలుగుచున్నది దుఃఖం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Kaluguchunnadi Dukham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నలుగ గొట్టిననూ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అనేక నిందలు మోపిననూ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Siluvaapai Naluga Gottinanu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Aneka Nindalu Mopinanu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వారిని మన్నించుటకై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ప్రార్ధించిన ప్రియ యేసు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Vaarini Manninchutakai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Praardhinchina Priya Yesu Raajaa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నడిపించుము       ||కల్వరి||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Nadipinchumu        ||Kalvari||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2026-02-25T09:20:06Z</dcterms:created>
  <dcterms:modified xsi:type="dcterms:W3CDTF">2026-02-25T09:20:06Z</dcterms:modified>
</cp:coreProperties>
</file>