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దానమిచ్చెను ధరణికి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Daanamichchenu Dharaniki Devudu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దానమిచ్చెను ధరణికి దేవుడు (ప్రేమతో తన ప్రియ తనయున్ లోకమునెంతో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ప్రేమించెన్ - కుమారునియందు విశ్వసించు వారిని రక్షింపగ నెంచి ||దానమిచ్చెను||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Daanamichchenu Dharaniki Devudu (Prematho Thana Priya Thanayun Lokamunentho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Preminchen - Kumaaruniyandu Vishvasinchu Vaarini Rakshimpaga Nenchi ||Daanamichchenu||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దూతలు అరాతిరియందున-ఖ్యాతిగా శుభవార్తదెల్చిరిబెళ్లే హేంపట్టణమందున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 రక్షకుడాయన - రయమున జూడుడి||దానమిచ్చెను||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Doothalu Araathiriyanduna-Khyaathigaa Shubhavaarthadelchiribelle Hempattanamanduna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 Rakshakudaayana - Rayamuna Joodudi||Daanamichchenu||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ప్రాణమియ్యను పాపులకొరకై -(ప్రేమతో ప్రభుయేసు వచ్చెను దేవునిమహిమను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విడిచి-మానవుడయ్యెను మనవంటి వాడుగా-మహిలోనబుట్టెను ||దాన||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Praanamiyyanu Paapulakorakai -(Prematho PrabhuYesu Vachchenu Devunimahimanu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Vidichi-Maanavudayyenu Manavanti Vaadugaa-Mahilonabuttenu ||Daana||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చేర్చుకొను డీ మీ హృదయములన్ - ప్రీతితో ప్రభు యేసు రక్షకుని పాపికి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పరిహారము మరియు -పరి శుద్ధ జీవితం పరలోక ఆనందం-ప్రభుయేసుడిచ్చును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Cherchukonu Dee Mee Hrudayamulan - Preethitho Prabhu Yesu Rakshakuni Paapiki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Parihaaramu Mariyu -Pari Shuddha Jeevithan Paraloka Aanandan-PrabhuYesudichchunu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||దానమిచ్చెను||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హల్లెలూయ పాడుదాము - దేవుని యమూల్య (ప్రేమకై యేసు మన కిచ్చి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||Daanamichchenu||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Hallelooya Paadudaamu - Devuni Yamoolya (Premakai Yesu Mana Kichchi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నందుకై మన రక్షణ కొరకై హోసన్న పాడుదం ||దాన||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Nandukai Mana Rakshana Korakai Hosanna Paadudan ||Daana||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2026-08-11T18:46:30Z</dcterms:created>
  <dcterms:modified xsi:type="dcterms:W3CDTF">2026-08-11T18:46:30Z</dcterms:modified>
</cp:coreProperties>
</file>