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హలెలూయ యని పాడుండీ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Halelooya Yani Paadundee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హలెలూయ యని పాడుండీ - యేసు ప్రభుని - వలననే గలిగెంగనుండీ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యిలయుం బరమును సఖ్యపడియెను - గలిగె హర్షము చావుచే - సిలువ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Halelooya Yani Paadundee - Yesu Prabhuni - Valanane Galigengganundee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Yilayun Baramunu Sakhyapadiyenu - Galige Harshamu Chaavuche - Siluva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చింతలు మాని, పొందుండి - కలకలంబగు మోదము 1 హలెలూయ||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Chinthalu Maani, Pondundi - Kalakalambagu Modamu 1 Halelooya||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హలెలూయ యని పాడుండీ - మో భూరి చిం - తలుతీరె మది నమ్ముండీ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బలహీనపు చిన్న మందా!- ప్రభుని చెంతకు మరలుము - కలుగు జీవము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Halelooya Yani Paadundee - Mo Bhoori Chin - Thalutheere Madi Nammundee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Balaheenapu Chinna Mandaa!- Prabhuni Chenthaku Maralumu - Kalugu Jeevamu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మిమ్ము నాయన - కరుణతో నడుపును సదా ||హలెలూయ||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Mimmu Naayana - Karunatho Nadupunu Sadaa ||Halelooya||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హలెలూయ యని పాడుండీ - సంఘము సదా - నిలిచి యుండును సుమండీ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పలు తెరంగుల రిపుల వలనను - బాధ లెన్నియుం గలిగినన్‌ దొలంగ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Halelooya Yani Paadundee - Sangghamu Sadaa - Nilichi Yundunu Sumandee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Palu Theranggula Ripula Valananu - Baadha Lenniyun Galiginan Dolangga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కేమియు నన్ని యడ్డుల - గెలిచి వర్ధిల్లుచుండును ||హలెలూయ||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Kemiyu Nanni Yaddula - Gelichi Vardhilluchundunu ||Halelooya||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హలెలూయ యని పాడుండీ - దేవుని బోధ - కులు సర్వరాష్ట్రంబుల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నెలమి మహిమకుం బ్రథమ ఫలమగు - యేసు రక్షణ వార్తను - వెలుం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Halelooya Yani Paadundee - Devuni Bodha - Kulu Sarvaraashtrambula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Nelami Mahimakun Brathama Phalamagu - Yesu Rakshana Vaarthanu - Velun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గువలెం బ్రసరింపం జేయుదు - రిలను ధృతితో నేర్పుతో ||హలెలూయ||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Guvalen Brasarimpan Jeyudu - Rilanu Dhruthitho Nerputho ||Halelooya||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హలెలూయ యని పాడుండీ - భక్తులారా - విలపింపవలదు సుండీ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కలుగకుండుండి సందియంబులు - గడుచు కాలము శీఘ్రమే - కలుగు మికు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Halelooya Yani Paadundee - Bhakthulaaraa - Vilapimpavaladu Sundee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Kalugakundundi Sandiyambulu - Gaduchu Kaalamu Sheeghrame - Kalugu Miku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సమాధి మిమ్మును గౌంగిలింప నెమ్మది 1హలెలూయ||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Samaadhi Mimmunu Gaunggilimpa Nemmadi 1Halelooya||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హలెలూయ యని పాడుండీ - సమాధిపై - వెలుం గేమొ పరికించుండీ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కలండు యేసు సజీవుండయి, లే - ఖనముల లవి నెరవేరెను - కలిమి మోదము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Halelooya Yani Paadundee - Samaadhipai - Velun Gemo Parikinchundee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Kalandu Yesu Sajeevundayi, Le - Khanamula Lavi Neraverenu - Kalimi Modamu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_ హలెలూయ యని పాడుండీ - గోధుమ గింజ - వలె బ్రతుకుదురు మొరలు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ఇల ప్రభువు తన పంటం గూర్చను - నేగుదెంచును జివరను - తొలంగం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_ Halelooya Yani Paadundee - Godhuma Ginja - Vale Brathukuduru Moralu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Ila Prabhuvu Thana Pantan Goorchanu - Negudenchunu Jivaranu - Tholanggan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జేయును గురుగులను గో - ధుమలనుండి నిజంబుగా ||హలెలూయ||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Jeyunu Gurugulanu Go - Dhumalanundi Nijambugaa ||Halelooya||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గులగ, దివి నుతి - సలుప మహిమను వచ్చును ||హలెలూయ||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Gulaga, Divi Nuthi - Salupa Mahimanu Vachchunu ||Halelooya||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హలెలూయ యని పాండుడీ - యీ జగతికిం - కలిగె రక్షణ చూడుండీ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శిలం దొలంగెను, ముద్ర విడె, కా - వలి సమాజము దేవుని - బలిమి కాగక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Halelooya Yani Paandudee - Yee Jagathikin - Kalige Rakshana Choodundee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Shilan Dolanggenu, Mudra Vide, Kaa - Vali Samaajamu Devuni - Balimi Kaagaka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పారిపోయెను - గలిబి లాయెను నరకము ||హలెలూయ||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Paaripoyenu - Galibi Laayenu Narakamu ||Halelooya||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హలెలూయ యని పాడుండీ - చీంకటిపైని - వెలుంగే జయ మొందుసుండీ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యిలను మృత్యువు గూలె, బ్రతికంగా - యల విశ్వాసము మరలను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Halelooya Yani Paadundee - Cheengkatipaini - Velungge Jaya Mondusundee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Yilanu Mruthyuvu Goole, Brathikanggaa - Yala Vishvaasamu Maralanu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బలనిరీక్షణ మనకుం గలిగెను - బ్రతిహృదయము బలపడెన్‌ || హలెలూయ||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Balanireekshana Manakun Galigenu - Brathihrudayamu Balapaden || Halelooya||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38. _ హలెలూయ యని పాడుండీ - దు:ఖించు నో - చెలియలారా వినుండీ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సొలయకుండంగ మోర లటునిటు - చూచుచుండుట యొవరిని - ఫలము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38. _ Halelooya Yani Paadundee - Du:Khinchu No - Cheliyalaaraa Vinundee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Solayakundangga Mora Latunitu - Choochuchunduta Yovarini - Phalamu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లేదింక బ్రతుకు యేసు - ప్రభుని వెదకుట మృతులలో ||1హలెలూయ||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Ledingka Brathuku Yesu - Prabhuni Vedakuta Mruthulalo ||1Halelooya||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2026-08-11T18:42:43Z</dcterms:created>
  <dcterms:modified xsi:type="dcterms:W3CDTF">2026-08-11T18:42:43Z</dcterms:modified>
</cp:coreProperties>
</file>