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సిలువగనుండీ సిలువలో వ్రేలాడు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Siluvaganundee Siluvalo Vrelaadu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మాకు ప్రేమ సారమయ్యెను - మాకు జీవనాధారమయ్యెను = మాకుం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దృప్తి సునీరమయ్యెను - మాకుం బరమ విచారమయ్యెను ||1సిలువ||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Maaku Prema Saaramayyenu - Maaku Jeevanaadhaaramayyenu = Maakun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Drupthi Suneeramayyenu - Maakun Barama Vichaaramayyenu ||1Siluva||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నమ్ముదము సైన్యముల ప్రభువును - చిమ్ముదము సందియము లాత్మను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క్రమ్ముదము మోక్షప్రరి బాటసు - ఖమ్ము మన హృదయమ్ము లొందను 1 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Nammudamu Sainyamula Prabhuvunu - Chimmudamu Sandiyamu Laathmanu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Krammudamu Mokshaprari Baatasu - Khammu Mana Hrudayammu Londanu 1 Siluva||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సిలువగనుండీ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వ్రేలాడు ప్రభువే - విలువ కందంగ రాని యీవుల = నెలమి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Siluvaganundee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Vrelaadu Prabhuve - Viluva Kandangga Raani Yeevula = Nelami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మనకై - కొనియెంగల్వరి - నిపుడు సాష్టాంగము లొనర్చుచు 1సిలువ||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కొరత చావయినను మరణము - వజకుందనుం దగ్గించుకొని మన = కొణకు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Manakai - Koniyenggalvari - Nipudu Saashtaanggamu Lonarchuchu 1Siluva||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Koratha Chaavayinanu Maranamu - Vajakundanun Dagginchukoni Mana = Konaku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దాసుండగుచు రిక్తుని - కరణి నిట జీవము నొసంగెడు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తనను నమ్మినవారు చావక - యనిశ జీవమునొంది బతుకను = దన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Daasundaguchu Rikthuni - Karani Nita Jeevamu Nosanggedu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Thananu Namminavaaru Chaavaka - Yanisha Jeevamunondi Bathukanu = Dana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స్వపుత్రుని నిచ్చునంతంగం - దండ్రి ప్రేమించెను జగంబును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పాప మెటుగని వాని మనకై - పాపముంగ నొనరించి దేవుండు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Svaputhruni Nichchunanthanggan - Dandri Preminchenu Jagambunu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Paapa Metugani Vaani Manakai - Paapamungga Nonarinchi Devundu =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శాపగ్రస్తులలోన నొకండుగ - మా ప్రభుండెంచంగం బడియెను సిలువ!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లోకమాంస పిశాచులని యెడి - భీకారుల పొంగుం గృంగను = శ్రీ కరుం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Shaapagrasthulalona Nokanduga - Maa Prabhundenchanggan Badiyenu Siluva!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Lokamaansa Pishaachulani Yedi - Bheekaarula Ponggun Grungganu = Shree Karun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 మన దేవతనయుం - డౌ కృపానిధి దీనుడయ్యెను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ఘోరయుద్ధముం జేసివైరిని - గూలంద్రోసిన తావిదే మన = పారమార్ధిక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Mana Devathanayun - Dau Krupaanidhi Deenudayyenu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Ghorayuddhamun Jesivairini - Goolandrosina Thaavide Mana = Paaramaardhika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కిరువగు - ధీర శ్రేష్టుండు దిశలు ఘళ్లన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 మిత్తు నని - శ్రీకరుం డెహోవా సెలవిచ్చెను ||దశమ||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Kiruvagu - Dheera Shreshtundu Dishalu Ghallana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 Miththu Nani - Shreekarun Dehovaa Selavichchenu ||Dashama||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శరణు గలదింక పాపకోటికి - స్వామి ద్రోహపు శత్రులకు సహ = కరుణ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రుధిర కణాగతంబున - కలుష రహిత మనంత రక్షణ 11సిలువ||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Sharanu Galadingka Paapakotiki - Svaami Drohapu Shathrulaku Saha = Karuna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Rudhira Kanaagathambuna - Kalusha Rahitha Manantha Rakshana 11Siluva||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2026-08-11T18:42:35Z</dcterms:created>
  <dcterms:modified xsi:type="dcterms:W3CDTF">2026-08-11T18:42:35Z</dcterms:modified>
</cp:coreProperties>
</file>