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నీతి ప్రతాపం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Neethi Prathaapam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 భయపడు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పాపాత్ముడు కృపగను హోమం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 Bhayapadu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Paapaathmudu Krupaganu Homam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పతితుల వెదకిన ప్రేమస్వరం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సుఖాల విహారం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Pathithula Vedakina Premasvaram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Sukhaala Vihaaram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క్షమాపణ గానం - బహు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అనవరతము నిజబలిదానం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Kshamaapana Gaanam - Bahu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Anavarathamu Nijabalidaanam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జనముల జీవాధిపతి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జగమంతటి నేలెడిజ్యోతి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Janamula Jeevaadhipathi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Jagamanthati Neledijyothi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జీవుల అంతిమ న్యాయపతి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జీవాత్ములు క్రోలెడి నీతి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Jeevula Anthima Nyaayapathi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Jeevaathmulu Kroledi Neethi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జనన మరణ జయశీల - నరపాల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జగతిని మార్చెడి శుభజ్వాల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Janana Marana Jayasheela - Narapaala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Jagathini Maarchedi Shubhajvaala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నీతి ప్రతాపం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యేసుని సిల్వ ప్రభావం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Neethi Prathaapam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Yesuni Silva Prabhaavam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దేవుల దేవుని అపురూపం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యేసుని నామ స్వరూపం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Devula Devuni Apuroopam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Yesuni Naama Svaroopam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యెహోవ సువాక్యం - సౌభాగ్యం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జనుల హృదయానందం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Yehova Suvaakyam - Saubhaagyam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Janula Hrudayaanandam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దైవ సుతుండు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మనుజసుతుండు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Daiva Suthundu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Manujasuthundu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ప్రభువు - స్తుతిపాత్రుడు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Prabhuvu - Sthuthipaathrudu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ఆద్యంత రహిత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అవతార శ్రమార్దన 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Aadyantha Rahitha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Avathaara Shramaardana Moorthi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ఆకస రాసుల ఆదిపతి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అవనీ సృజనాత్మ ప్రతీతి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Aakasa Raasula Aadipathi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Avanee Srujanaathma Pratheethi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అఖిల ప్రపంచ ప్రదాత - అధినేత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 కృపాలిడు సుఖదాత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Akhila Prapancha Pradaatha - Adhinetha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 KrupaాLidu Sukhadaatha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2026-08-11T18:41:55Z</dcterms:created>
  <dcterms:modified xsi:type="dcterms:W3CDTF">2026-08-11T18:41:55Z</dcterms:modified>
</cp:coreProperties>
</file>