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పాడెద నొక స్తుతి గీతం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Paadeda Noka Sthuthi Geethang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(2) పాడెద నొక స్తుతి గీతం - ప్రేమించి రక్షించితివి (1) - ప్రభువా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(2) Paadeda Noka Sthuthi Geethan - Preminchi Rakshinchithivi (1) - Prabhuvaa ...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 వత్సరంబులోన - కాపాడి నడిపినావు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వత్సరమున - స్తుతియింప చేసినావు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Gatha Vathsarambulona - Kaapaadi Nadipinaavu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Vathsaramuna - Sthuthiyimpa Chesinaavu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యేసయ్యా పలికితివి - ఆ సముద్ర పొంగులలో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నిశ్శబ్దముగా యూర - కుండుము నిమ్మళముగా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Yesayyaa Palikithivi - Aa Samudra Ponggulalo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Nishshabdamugaa Yoora - Kundumu Nimmalamugaa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"భయపడిన శిష్యులతో - రయమున పలికితివి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భయపడకుడి నేనే - ధైర్యము తెచ్చుకొనుడి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"Bhayapadina Shishyulatho - Rayamuna Palikithivi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Bhayapadakudi Nene - Dhairyamu Thechchukonudi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తుఫాను రేగె త్వరలో - తరంగములు లేచె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ఆపితివయ్యా దేవా - ఆపద బాపితివి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Thuphaanu Rege Thvaralo - Tharanggamulu Leche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Aapithivayyaa Devaa - Aapada Baapithivi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ముండ్లకు బదులు గొంజి - దేవదారులు మొలచు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ఉండును సూచనలుగా - నిత్యంపు ఖ్యాతిగాను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Mundlaku Badulu Gonji - Devadaarulu Molachu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Undunu Soochanalugaa - Nithyampu Khyaathigaanu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అభివృద్ధి జేసెదవు - ప్రభువైన యేసు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అధికంబు మేలులతో - మునుపటి కంటె మరల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Abhivruddhi Jesedavu - Prabhuvaina Yesu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Adhikambu Melulatho - Munupati Kante Marala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సిలువలో మా తుఫాను - బలిలో భరించితివి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పాడెదను - కలువరి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Siluvalo Maa Thuphaanu - Balilo Bharinchithivi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Paadedanu - Kaluvari Yesu Naathaa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2026-08-11T18:47:45Z</dcterms:created>
  <dcterms:modified xsi:type="dcterms:W3CDTF">2026-08-11T18:47:45Z</dcterms:modified>
</cp:coreProperties>
</file>