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మహనీయుడా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Mahaneeyudaa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మహనీయుడా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Mahaneeyudaa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నీతో ఉంటానయ్యా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Neetho Untaanayyaa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కావాలేసయ్యా నీతో ఉంటానయ్యా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Kaavaalesayyaa Neetho Untaanayyaa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ఉంటానేసయ్యా నిను విడువలేనయ్యా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Untaanesayyaa Ninu Viduvalenayyaa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(నా) ఆశలే ఆవిరైపోయినా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(Naa) Aashale Aaviripoyinaa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బ్రతుకే భారమైపోయినా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Brathuke Bhaaramai Poyinaa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శోధించినా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Shodhinchinaa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నీవున్న ధైర్యమే కలిగేనా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Neevunna Dhairyame Kaligenaa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 పోయేంతవరకు నీతోనేనయ్యా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 Poyenthavaraku Neethonenayyaa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తుది శ్వాస వరకు నీతో ఉంటానయ్యా (2)  ||నీవే కావలేసయ్యా||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 Shwaasa Varaku Neetho Untaanayyaa (2) ||Neeve Kaavaalesayyaa||</a:t>
            </a:r>
            <a:endParaRPr lang="en-US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కన్నీరే సముద్రమైపోయినా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Kanneere Sandramai Poyinaa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 అలలే చెలరేగినా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 Alale Chelareginaa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నలిగిపోయినా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Naligipoyinaa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నీవున్న ధైర్యమే కలిగేనా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Neevunna Dhairyame Kaligenaa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 పోయేంతవరకు నీతోనేనయ్యా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 Poyenthavaraku Neethonenayyaa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తుది శ్వాస వరకు నీతో ఉంటానయ్యా (2)  ||నీవే కావలేసయ్యా||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 Shwaasa Varaku Neetho Untaanayyaa (2) ||Neeve Kaavaalesayyaa||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2026-08-30T03:44:13Z</dcterms:created>
  <dcterms:modified xsi:type="dcterms:W3CDTF">2026-08-30T03:44:13Z</dcterms:modified>
</cp:coreProperties>
</file>